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9" r:id="rId7"/>
    <p:sldId id="280" r:id="rId8"/>
    <p:sldId id="284" r:id="rId9"/>
    <p:sldId id="283" r:id="rId10"/>
    <p:sldId id="25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82" r:id="rId19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ώς ορίσατε" id="{E75E278A-FF0E-49A4-B170-79828D63BBAD}">
          <p14:sldIdLst>
            <p14:sldId id="256"/>
          </p14:sldIdLst>
        </p14:section>
        <p14:section name="Γιατί;" id="{B9B51309-D148-4332-87C2-07BE32FBCA3B}">
          <p14:sldIdLst>
            <p14:sldId id="271"/>
            <p14:sldId id="279"/>
          </p14:sldIdLst>
        </p14:section>
        <p14:section name="Πως Λειτουργεί;" id="{1697F5D2-D4B0-4753-910D-3C4B2AD27D21}">
          <p14:sldIdLst>
            <p14:sldId id="280"/>
            <p14:sldId id="284"/>
            <p14:sldId id="283"/>
            <p14:sldId id="257"/>
            <p14:sldId id="285"/>
          </p14:sldIdLst>
        </p14:section>
        <p14:section name="Υλοποίηση" id="{3C6407E7-1892-4E29-97D7-07CA3E70E2BC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Μάθετε περισσότερα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Συντάκτης" initials="Α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40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25EC35-F200-48CB-A3AA-C9FA853C4480}" type="datetime1">
              <a:rPr lang="el-GR" smtClean="0"/>
              <a:t>14/5/2021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18AEB0-448B-4991-B65B-61CCE66A5E04}" type="datetime1">
              <a:rPr lang="el-GR" noProof="0" smtClean="0"/>
              <a:t>14/5/2021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10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41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8170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76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835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l-GR" noProof="0" dirty="0"/>
              <a:t>Σε λειτουργία προβολής παρουσίασης, επιλέξτε τα βέλη για να επισκεφθείτε συνδέσεις.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048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820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329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30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18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376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38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96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Κάντε κλικ για επεξεργασία των στυλ κειμένου του υποδείγματος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  <p:sp>
        <p:nvSpPr>
          <p:cNvPr id="6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7AFF4F-40C4-488D-95BE-74F63293737C}" type="datetime1">
              <a:rPr lang="el-GR" noProof="0" smtClean="0"/>
              <a:t>14/5/2021</a:t>
            </a:fld>
            <a:endParaRPr lang="el-GR" noProof="0"/>
          </a:p>
        </p:txBody>
      </p:sp>
      <p:sp>
        <p:nvSpPr>
          <p:cNvPr id="7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8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4F4DB93-61BC-4F99-B8E9-D8CB30D3A06D}" type="datetime1">
              <a:rPr lang="el-GR" noProof="0" smtClean="0"/>
              <a:t>14/5/2021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/>
              <a:t>‹#›</a:t>
            </a:fld>
            <a:endParaRPr lang="el-GR" noProof="0"/>
          </a:p>
        </p:txBody>
      </p:sp>
      <p:cxnSp>
        <p:nvCxnSpPr>
          <p:cNvPr id="8" name="Ευθεία γραμμή σύνδεσης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1474373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4800" dirty="0" smtClean="0">
                <a:solidFill>
                  <a:schemeClr val="bg1"/>
                </a:solidFill>
              </a:rPr>
              <a:t>React Native Template Builder</a:t>
            </a:r>
            <a:endParaRPr lang="el" sz="4800" dirty="0">
              <a:solidFill>
                <a:schemeClr val="bg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4294967295"/>
          </p:nvPr>
        </p:nvSpPr>
        <p:spPr>
          <a:xfrm>
            <a:off x="838200" y="2462842"/>
            <a:ext cx="9582736" cy="3755078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Ομάδα «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blank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»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Βαμβακάς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Παναγιώτης 		Π2019118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Βρούζος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Γεώργιος 			Π2019026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err="1" smtClean="0">
                <a:solidFill>
                  <a:schemeClr val="bg1"/>
                </a:solidFill>
                <a:latin typeface="+mj-lt"/>
              </a:rPr>
              <a:t>Ζηγγόπης</a:t>
            </a: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 Χρήστος			Π2019027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schemeClr val="bg1"/>
                </a:solidFill>
                <a:latin typeface="+mj-lt"/>
              </a:rPr>
              <a:t>Καββαδίας Ερρίκος Φοίβος 	Π2019070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endParaRPr lang="el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3886699" cy="493220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Όταν ο χρήστης πατήσει «</a:t>
            </a:r>
            <a:r>
              <a:rPr lang="el-G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Δημουργία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καλείται ο κυρίως κώδικας.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Λαμβάνοντας υπόψη τις επιλογές του χρήστη, δημιουργεί τα αντίστοιχα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μετά τα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ανακατεύει ώστε να έχουν τυχαία σειρά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20" y="1431010"/>
            <a:ext cx="7248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748847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Στη συνέχεια επιλέγει τυχαία τον «επάνω»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«κάτω»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σκελετό και 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Τελικά όλα τα παραπάνω γράφονται στο αρχείο «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Template_xxx.js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179" y="1431010"/>
            <a:ext cx="61531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Αποτελέσματα εκτέλεσης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25400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βάση την επιλογή του χρήστη,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διαδοχικές εκτελέσεις του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δημιουργούν τα παρακάτω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 templates.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3" y="1431009"/>
            <a:ext cx="3552825" cy="2454679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3764144"/>
            <a:ext cx="4610100" cy="2543175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62" y="3971109"/>
            <a:ext cx="45624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μάθαμε υλοποιώντας την εργασία;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01453" cy="499591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Δοκιμάσαμε διάφορες βιβλιοθήκες για δημιουργία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καταλήξαμε στην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Δουλέψαμε πολύ στην επεξεργασία αρχείων.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Χρησιμοποιήσαμε συναρτήσεις για υλοποίηση «τυχαίων» αποτελεσμάτων.</a:t>
            </a: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Καταλάβαμε καλύτερα τη λειτουργία της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Μάθαμε πως μέσω μιας γλώσσας προγραμματισμού (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python)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γίνεται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generation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άλλη γλώσσα (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Native)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Βελτιώσεις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01453" cy="49959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Προσθέτοντας πιο καλοδουλεμένα πρότυπα από τα οποία γίνεται η τυχαία επιλογή, θα υπάρξει πιο όμορφο αισθητικά αποτέλεσμα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Προσθήκη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placeholder tags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ώστε να επιλέγει περίπου ο χρήστης που θα εμφανίζονται 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π.χ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να ζητάει τα κουμπιά να μπαίνουν στο κάτω αριστερά τμήμα του παραθύρου.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>
          <a:xfrm>
            <a:off x="521208" y="378823"/>
            <a:ext cx="11365992" cy="1698885"/>
          </a:xfrm>
        </p:spPr>
        <p:txBody>
          <a:bodyPr rtlCol="0">
            <a:normAutofit/>
          </a:bodyPr>
          <a:lstStyle/>
          <a:p>
            <a:pPr rtl="0"/>
            <a:r>
              <a:rPr lang="el-GR" spc="-100" dirty="0">
                <a:latin typeface="Segoe UI Light" panose="020B0502040204020203" pitchFamily="34" charset="0"/>
                <a:cs typeface="Segoe UI Light" panose="020B0502040204020203" pitchFamily="34" charset="0"/>
              </a:rPr>
              <a:t>Έχετε περισσότερες ερωτήσεις σχετικά με </a:t>
            </a:r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τον</a:t>
            </a:r>
            <a:b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 Native Builder</a:t>
            </a:r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l-GR" spc="-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2614428"/>
            <a:ext cx="11345590" cy="280665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Επισκεφθείτε </a:t>
            </a:r>
            <a:r>
              <a:rPr lang="el-GR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το </a:t>
            </a:r>
            <a:r>
              <a:rPr lang="el-GR" sz="2000" u="sng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ιστολόγιο</a:t>
            </a:r>
            <a:r>
              <a:rPr lang="el-GR" sz="20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20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της εργασίας</a:t>
            </a:r>
            <a:endParaRPr lang="el-G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https://react-native-template-builder.blogspot.com/2021/05/react-native-template-builder.html</a:t>
            </a:r>
            <a:endParaRPr lang="el-GR" sz="2000" b="1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68059" cy="640080"/>
          </a:xfrm>
        </p:spPr>
        <p:txBody>
          <a:bodyPr rtlCol="0">
            <a:noAutofit/>
          </a:bodyPr>
          <a:lstStyle/>
          <a:p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Γιατί χρειαζόμαστε το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React </a:t>
            </a:r>
            <a:r>
              <a:rPr lang="en-US" sz="3200" b="1" dirty="0">
                <a:solidFill>
                  <a:srgbClr val="FF0000"/>
                </a:solidFill>
              </a:rPr>
              <a:t>Native Template </a:t>
            </a:r>
            <a:r>
              <a:rPr lang="en-US" sz="3200" b="1" dirty="0" smtClean="0">
                <a:solidFill>
                  <a:srgbClr val="FF0000"/>
                </a:solidFill>
              </a:rPr>
              <a:t>Builder</a:t>
            </a:r>
            <a:r>
              <a:rPr lang="el-GR" sz="3200" b="1" dirty="0" smtClean="0">
                <a:solidFill>
                  <a:srgbClr val="FF0000"/>
                </a:solidFill>
              </a:rPr>
              <a:t>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Εικόνα 4" descr="Παράθυρο &quot;Ιδέες σχεδίασης&quot; που εμφανίζει διάφορες επιλογές σχεδίασης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86399" y="1385113"/>
            <a:ext cx="6002865" cy="4577621"/>
          </a:xfrm>
          <a:prstGeom prst="rect">
            <a:avLst/>
          </a:prstGeom>
        </p:spPr>
      </p:pic>
      <p:sp>
        <p:nvSpPr>
          <p:cNvPr id="38" name="Θέση περιεχομένου 17"/>
          <p:cNvSpPr txBox="1">
            <a:spLocks/>
          </p:cNvSpPr>
          <p:nvPr/>
        </p:nvSpPr>
        <p:spPr>
          <a:xfrm>
            <a:off x="541609" y="1524708"/>
            <a:ext cx="4944789" cy="496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Για τους αρχάριους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Developers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που θέλουν να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ξεκινήσουν ένα έργο σε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 Native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Για αυτούς που θέλουν να πειραματιστούν με «τυχαία»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layouts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React Native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ώστε να πάρουν ιδέες.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l-G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64658" cy="640080"/>
          </a:xfrm>
        </p:spPr>
        <p:txBody>
          <a:bodyPr rtlCol="0">
            <a:normAutofit/>
          </a:bodyPr>
          <a:lstStyle/>
          <a:p>
            <a:pPr rtl="0"/>
            <a:r>
              <a:rPr lang="el-GR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είναι η </a:t>
            </a:r>
            <a:r>
              <a:rPr lang="en-US" spc="-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 Native;</a:t>
            </a:r>
            <a:endParaRPr lang="el-GR" spc="-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679269" y="1396421"/>
            <a:ext cx="6575028" cy="331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Είναι ένα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open source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framework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της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για ανάπτυξη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mobile </a:t>
            </a:r>
            <a:r>
              <a:rPr lang="el-G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εφαρμογών.</a:t>
            </a:r>
            <a:endParaRPr lang="el-G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80603" y="1396421"/>
            <a:ext cx="4105261" cy="38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Ομάδα 12" descr="Μικρός κύκλος με τον αριθμό 1 που υποδεικνύει το βήμα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Έλλειψη 13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15" name="Πλαίσιο κειμένου 14" descr="Αριθμός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Θέση περιεχομένου 17"/>
          <p:cNvSpPr txBox="1">
            <a:spLocks/>
          </p:cNvSpPr>
          <p:nvPr/>
        </p:nvSpPr>
        <p:spPr>
          <a:xfrm>
            <a:off x="1111847" y="1722053"/>
            <a:ext cx="2683001" cy="326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70000"/>
              </a:lnSpc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Τρ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έχοντας το πρόγραμμα εμφανίζεται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της εφαρμογής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90" y="1722053"/>
            <a:ext cx="6218612" cy="44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Ομάδα 17" descr="Μικρός κύκλος με τον αριθμό 2 που υποδεικνύει το βήμα 2"/>
          <p:cNvGrpSpPr/>
          <p:nvPr/>
        </p:nvGrpSpPr>
        <p:grpSpPr bwMode="blackWhite">
          <a:xfrm>
            <a:off x="572326" y="1682982"/>
            <a:ext cx="558179" cy="409838"/>
            <a:chOff x="6953426" y="711274"/>
            <a:chExt cx="558179" cy="409838"/>
          </a:xfrm>
        </p:grpSpPr>
        <p:sp>
          <p:nvSpPr>
            <p:cNvPr id="23" name="Έλλειψη 22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4" name="Πλαίσιο κειμένου 23" descr="Αριθμός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1066037" y="1672047"/>
            <a:ext cx="4146043" cy="4219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Ο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χρήστης /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επιλέγει πόσα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ανά κατηγορία θέλει να προστεθούν.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Εδώ ζητάει 2 πεδία κειμένου, 2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labels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1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Πατώντας «Δημιουργία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»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αρχίζει να εκτελείται ο </a:t>
            </a:r>
            <a:r>
              <a:rPr lang="en-US" sz="3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Εικόνα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97" y="1699272"/>
            <a:ext cx="5349344" cy="3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 smtClean="0"/>
              <a:t>Πως ακριβώς λειτουργεί ο </a:t>
            </a:r>
            <a:r>
              <a:rPr lang="en-US" dirty="0" smtClean="0"/>
              <a:t>Builder;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Θέση περιεχομένου 17"/>
          <p:cNvSpPr txBox="1">
            <a:spLocks/>
          </p:cNvSpPr>
          <p:nvPr/>
        </p:nvSpPr>
        <p:spPr>
          <a:xfrm>
            <a:off x="1066037" y="1672047"/>
            <a:ext cx="3408853" cy="2720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Όταν ολοκληρωθεί η εκτέλεση, έχει δημιουργηθεί το «τυχαίο»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που σε αυτή την περίπτωση είναι: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Ομάδα 25" descr="Μικρός κύκλος με τον αριθμό 3 που υποδεικνύει το βήμα 3"/>
          <p:cNvGrpSpPr/>
          <p:nvPr/>
        </p:nvGrpSpPr>
        <p:grpSpPr bwMode="blackWhite">
          <a:xfrm>
            <a:off x="349871" y="1672047"/>
            <a:ext cx="558179" cy="409838"/>
            <a:chOff x="6953426" y="711274"/>
            <a:chExt cx="558179" cy="409838"/>
          </a:xfrm>
        </p:grpSpPr>
        <p:sp>
          <p:nvSpPr>
            <p:cNvPr id="27" name="Έλλειψη 26" descr="Μικρός κύκλος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8" name="Πλαίσιο κειμένου 27" descr="Αριθμός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l-G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70" y="1672048"/>
            <a:ext cx="3546022" cy="2528182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604" y="4393029"/>
            <a:ext cx="5857277" cy="18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που επιλέγει ο χρήστης εμφανίζονται με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τυχαία σειρά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Παράλληλα έχουμε ετοιμάσει κάποια πρότυπα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native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περιεχόμενο.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Στο φάκελο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υπάρχουν πρότυπα για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του αποτελέσματος και στο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για το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footer.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Αυτά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επιλέγονται τυχαία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σε κάθε εκτέλεση.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964" y="1584823"/>
            <a:ext cx="2861991" cy="47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Τι εννοούμε «τυχαίο;»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Επίσης υπάρχουν πρότυπα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stylesheets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Και α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υτά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επιλέγονται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τυχαία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σε κάθε εκτέλεση.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08" y="1431010"/>
            <a:ext cx="4863601" cy="42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l-G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Πως υλοποιήθηκε;</a:t>
            </a:r>
            <a:endParaRPr lang="el-G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610995" cy="49322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spcBef>
                <a:spcPts val="1000"/>
              </a:spcBef>
              <a:spcAft>
                <a:spcPts val="2000"/>
              </a:spcAft>
              <a:buNone/>
            </a:pP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Για να γίνει πιο φιλικός ο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generator,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αναπτύχθηκε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GUI, </a:t>
            </a:r>
            <a:r>
              <a:rPr lang="el-G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με χρήση της  βιβλιοθήκης </a:t>
            </a:r>
            <a:r>
              <a:rPr 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tkinter</a:t>
            </a:r>
            <a:r>
              <a:rPr lang="el-G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l-GR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41" y="1234873"/>
            <a:ext cx="5132750" cy="5403403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6" y="3243194"/>
            <a:ext cx="4913933" cy="33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1_TF10001108.potx" id="{C5BCDABB-F4BB-46B8-9A45-50DAF75EA7A2}" vid="{0A2C1308-3EEF-4A18-BBB7-FF649749F54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Καλώς ορίσατε στο PowerPoint 2016</Template>
  <TotalTime>0</TotalTime>
  <Words>482</Words>
  <Application>Microsoft Office PowerPoint</Application>
  <PresentationFormat>Ευρεία οθόνη</PresentationFormat>
  <Paragraphs>67</Paragraphs>
  <Slides>15</Slides>
  <Notes>15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Segoe UI Semibold</vt:lpstr>
      <vt:lpstr>WelcomeDoc</vt:lpstr>
      <vt:lpstr>React Native Template Builder</vt:lpstr>
      <vt:lpstr>Γιατί χρειαζόμαστε το React Native Template Builder;</vt:lpstr>
      <vt:lpstr>Τι είναι η React Native;</vt:lpstr>
      <vt:lpstr>Πως ακριβώς λειτουργεί ο Builder;</vt:lpstr>
      <vt:lpstr>Πως ακριβώς λειτουργεί ο Builder;</vt:lpstr>
      <vt:lpstr>Πως ακριβώς λειτουργεί ο Builder;</vt:lpstr>
      <vt:lpstr>Τι εννοούμε «τυχαίο;»</vt:lpstr>
      <vt:lpstr>Τι εννοούμε «τυχαίο;»</vt:lpstr>
      <vt:lpstr>Πως υλοποιήθηκε;</vt:lpstr>
      <vt:lpstr>Πως υλοποιήθηκε;</vt:lpstr>
      <vt:lpstr>Πως υλοποιήθηκε;</vt:lpstr>
      <vt:lpstr>Αποτελέσματα εκτέλεσης</vt:lpstr>
      <vt:lpstr>Τι μάθαμε υλοποιώντας την εργασία;</vt:lpstr>
      <vt:lpstr>Βελτιώσεις</vt:lpstr>
      <vt:lpstr>Έχετε περισσότερες ερωτήσεις σχετικά με τον React Native Builder;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2021-05-14T14:20:52Z</dcterms:created>
  <dcterms:modified xsi:type="dcterms:W3CDTF">2021-05-14T15:48:30Z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