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sldIdLst>
    <p:sldId r:id="rId5" id="256"/>
    <p:sldId r:id="rId6" id="257"/>
    <p:sldId r:id="rId7" id="258"/>
    <p:sldId r:id="rId8" id="259"/>
    <p:sldId r:id="rId9" id="260"/>
    <p:sldId r:id="rId10" id="261"/>
    <p:sldId r:id="rId11" id="262"/>
    <p:sldId r:id="rId12" id="263"/>
  </p:sldIdLst>
  <p:sldSz cx="9144000" cy="6858000" type="screen4x3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en-US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 showOutlineIcons="0">
    <p:restoredLeft sz="15620"/>
    <p:restoredTop sz="94660"/>
  </p:normalViewPr>
  <p:slideViewPr>
    <p:cSldViewPr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94"/>
          <a:sy d="100" n="94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-468" y="-108"/>
      </p:cViewPr>
      <p:guideLst>
        <p:guide orient="horz" pos="2160"/>
        <p:guide pos="2880"/>
      </p:guideLst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00" n="100"/>
        <a:sy d="100" n="100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3736200" cy="7373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slides/slide1.xml" Type="http://schemas.openxmlformats.org/officeDocument/2006/relationships/slide"></Relationship><Relationship Id="rId6" Target="slides/slide2.xml" Type="http://schemas.openxmlformats.org/officeDocument/2006/relationships/slide"></Relationship><Relationship Id="rId7" Target="slides/slide3.xml" Type="http://schemas.openxmlformats.org/officeDocument/2006/relationships/slide"></Relationship><Relationship Id="rId8" Target="slides/slide4.xml" Type="http://schemas.openxmlformats.org/officeDocument/2006/relationships/slide"></Relationship><Relationship Id="rId9" Target="slides/slide5.xml" Type="http://schemas.openxmlformats.org/officeDocument/2006/relationships/slide"></Relationship><Relationship Id="rId10" Target="slides/slide6.xml" Type="http://schemas.openxmlformats.org/officeDocument/2006/relationships/slide"></Relationship><Relationship Id="rId11" Target="slides/slide7.xml" Type="http://schemas.openxmlformats.org/officeDocument/2006/relationships/slide"></Relationship><Relationship Id="rId12" Target="slides/slide8.xml" Type="http://schemas.openxmlformats.org/officeDocument/2006/relationships/slide"></Relationship><Relationship Id="rId13" Target="theme/theme1.xml" Type="http://schemas.openxmlformats.org/officeDocument/2006/relationships/theme"></Relationship></Relationship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Title Slid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2130425"/>
            <a:ext cx="7772400" cy="14700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3886200"/>
            <a:ext cx="6400800" cy="1752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 smtClean="0">
                <a:uFillTx/>
              </a:rPr>
              <a:t>Click to edit Master subtitle style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2448CC3-3991-4189-85A2-0643A1DD6532}" type="datetimeFigureOut">
              <a:rPr lang="en-US" smtClean="0">
                <a:uFillTx/>
              </a:rPr>
              <a:pPr/>
              <a:t>8/11/2020</a:t>
            </a:fld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132D5950-01EE-4E18-AE76-3296608153D3}" type="slidenum">
              <a:rPr lang="en-ZA" smtClean="0">
                <a:uFillTx/>
              </a:rPr>
              <a:pPr/>
              <a:t>‹#›</a:t>
            </a:fld>
            <a:endParaRPr lang="en-Z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2448CC3-3991-4189-85A2-0643A1DD6532}" type="datetimeFigureOut">
              <a:rPr lang="en-US" smtClean="0">
                <a:uFillTx/>
              </a:rPr>
              <a:pPr/>
              <a:t>8/11/2020</a:t>
            </a:fld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132D5950-01EE-4E18-AE76-3296608153D3}" type="slidenum">
              <a:rPr lang="en-ZA" smtClean="0">
                <a:uFillTx/>
              </a:rPr>
              <a:pPr/>
              <a:t>‹#›</a:t>
            </a:fld>
            <a:endParaRPr lang="en-Z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Vertical 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629400" y="274638"/>
            <a:ext cx="2057400" cy="58515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r>
              <a:rPr lang="en-US" smtClean="0">
                <a:uFillTx/>
              </a:rPr>
              <a:t>Click to edit Master title style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74638"/>
            <a:ext cx="6019800" cy="58515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2448CC3-3991-4189-85A2-0643A1DD6532}" type="datetimeFigureOut">
              <a:rPr lang="en-US" smtClean="0">
                <a:uFillTx/>
              </a:rPr>
              <a:pPr/>
              <a:t>8/11/2020</a:t>
            </a:fld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132D5950-01EE-4E18-AE76-3296608153D3}" type="slidenum">
              <a:rPr lang="en-ZA" smtClean="0">
                <a:uFillTx/>
              </a:rPr>
              <a:pPr/>
              <a:t>‹#›</a:t>
            </a:fld>
            <a:endParaRPr lang="en-Z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2448CC3-3991-4189-85A2-0643A1DD6532}" type="datetimeFigureOut">
              <a:rPr lang="en-US" smtClean="0">
                <a:uFillTx/>
              </a:rPr>
              <a:pPr/>
              <a:t>8/11/2020</a:t>
            </a:fld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132D5950-01EE-4E18-AE76-3296608153D3}" type="slidenum">
              <a:rPr lang="en-ZA" smtClean="0">
                <a:uFillTx/>
              </a:rPr>
              <a:pPr/>
              <a:t>‹#›</a:t>
            </a:fld>
            <a:endParaRPr lang="en-Z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2313" y="4406900"/>
            <a:ext cx="7772400" cy="136207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/>
          <a:lstStyle>
            <a:lvl1pPr algn="l">
              <a:defRPr b="1" cap="all" sz="4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2313" y="2906713"/>
            <a:ext cx="7772400" cy="150018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2448CC3-3991-4189-85A2-0643A1DD6532}" type="datetimeFigureOut">
              <a:rPr lang="en-US" smtClean="0">
                <a:uFillTx/>
              </a:rPr>
              <a:pPr/>
              <a:t>8/11/2020</a:t>
            </a:fld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132D5950-01EE-4E18-AE76-3296608153D3}" type="slidenum">
              <a:rPr lang="en-ZA" smtClean="0">
                <a:uFillTx/>
              </a:rPr>
              <a:pPr/>
              <a:t>‹#›</a:t>
            </a:fld>
            <a:endParaRPr lang="en-Z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600200"/>
            <a:ext cx="4038600" cy="45259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8200" y="1600200"/>
            <a:ext cx="4038600" cy="45259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2448CC3-3991-4189-85A2-0643A1DD6532}" type="datetimeFigureOut">
              <a:rPr lang="en-US" smtClean="0">
                <a:uFillTx/>
              </a:rPr>
              <a:pPr/>
              <a:t>8/11/2020</a:t>
            </a:fld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132D5950-01EE-4E18-AE76-3296608153D3}" type="slidenum">
              <a:rPr lang="en-ZA" smtClean="0">
                <a:uFillTx/>
              </a:rPr>
              <a:pPr/>
              <a:t>‹#›</a:t>
            </a:fld>
            <a:endParaRPr lang="en-Z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535113"/>
            <a:ext cx="4040188" cy="639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174875"/>
            <a:ext cx="4040188" cy="39512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5025" y="1535113"/>
            <a:ext cx="4041775" cy="639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5025" y="2174875"/>
            <a:ext cx="4041775" cy="39512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2448CC3-3991-4189-85A2-0643A1DD6532}" type="datetimeFigureOut">
              <a:rPr lang="en-US" smtClean="0">
                <a:uFillTx/>
              </a:rPr>
              <a:pPr/>
              <a:t>8/11/2020</a:t>
            </a:fld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132D5950-01EE-4E18-AE76-3296608153D3}" type="slidenum">
              <a:rPr lang="en-ZA" smtClean="0">
                <a:uFillTx/>
              </a:rPr>
              <a:pPr/>
              <a:t>‹#›</a:t>
            </a:fld>
            <a:endParaRPr lang="en-Z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US" smtClean="0">
                <a:uFillTx/>
              </a:rPr>
              <a:t>Click to edit Master title style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2448CC3-3991-4189-85A2-0643A1DD6532}" type="datetimeFigureOut">
              <a:rPr lang="en-US" smtClean="0">
                <a:uFillTx/>
              </a:rPr>
              <a:pPr/>
              <a:t>8/11/2020</a:t>
            </a:fld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132D5950-01EE-4E18-AE76-3296608153D3}" type="slidenum">
              <a:rPr lang="en-ZA" smtClean="0">
                <a:uFillTx/>
              </a:rPr>
              <a:pPr/>
              <a:t>‹#›</a:t>
            </a:fld>
            <a:endParaRPr lang="en-Z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Dat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2448CC3-3991-4189-85A2-0643A1DD6532}" type="datetimeFigureOut">
              <a:rPr lang="en-US" smtClean="0">
                <a:uFillTx/>
              </a:rPr>
              <a:pPr/>
              <a:t>8/11/2020</a:t>
            </a:fld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Foot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132D5950-01EE-4E18-AE76-3296608153D3}" type="slidenum">
              <a:rPr lang="en-ZA" smtClean="0">
                <a:uFillTx/>
              </a:rPr>
              <a:pPr/>
              <a:t>‹#›</a:t>
            </a:fld>
            <a:endParaRPr lang="en-Z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73050"/>
            <a:ext cx="3008313" cy="116205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5050" y="273050"/>
            <a:ext cx="5111750" cy="585311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435100"/>
            <a:ext cx="3008313" cy="46910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2448CC3-3991-4189-85A2-0643A1DD6532}" type="datetimeFigureOut">
              <a:rPr lang="en-US" smtClean="0">
                <a:uFillTx/>
              </a:rPr>
              <a:pPr/>
              <a:t>8/11/2020</a:t>
            </a:fld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132D5950-01EE-4E18-AE76-3296608153D3}" type="slidenum">
              <a:rPr lang="en-ZA" smtClean="0">
                <a:uFillTx/>
              </a:rPr>
              <a:pPr/>
              <a:t>‹#›</a:t>
            </a:fld>
            <a:endParaRPr lang="en-Z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2288" y="4800600"/>
            <a:ext cx="5486400" cy="5667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en-US" smtClean="0">
                <a:uFillTx/>
              </a:rPr>
              <a:t>Click to edit Master title style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2288" y="612775"/>
            <a:ext cx="5486400" cy="4114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2288" y="5367338"/>
            <a:ext cx="5486400" cy="8048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62448CC3-3991-4189-85A2-0643A1DD6532}" type="datetimeFigureOut">
              <a:rPr lang="en-US" smtClean="0">
                <a:uFillTx/>
              </a:rPr>
              <a:pPr/>
              <a:t>8/11/2020</a:t>
            </a:fld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132D5950-01EE-4E18-AE76-3296608153D3}" type="slidenum">
              <a:rPr lang="en-ZA" smtClean="0">
                <a:uFillTx/>
              </a:rPr>
              <a:pPr/>
              <a:t>‹#›</a:t>
            </a:fld>
            <a:endParaRPr lang="en-Z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>
            <a:normAutofit/>
          </a:bodyPr>
          <a:lstStyle/>
          <a:p>
            <a:r>
              <a:rPr lang="en-US" smtClean="0">
                <a:uFillTx/>
              </a:rPr>
              <a:t>Click to edit Master title style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600200"/>
            <a:ext cx="8229600" cy="452596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>
                <a:uFillTx/>
              </a:rPr>
              <a:t>Click to edit Master text styles</a:t>
            </a:r>
          </a:p>
          <a:p>
            <a:pPr lvl="1"/>
            <a:r>
              <a:rPr lang="en-US" smtClean="0">
                <a:uFillTx/>
              </a:rPr>
              <a:t>Second level</a:t>
            </a:r>
          </a:p>
          <a:p>
            <a:pPr lvl="2"/>
            <a:r>
              <a:rPr lang="en-US" smtClean="0">
                <a:uFillTx/>
              </a:rPr>
              <a:t>Third level</a:t>
            </a:r>
          </a:p>
          <a:p>
            <a:pPr lvl="3"/>
            <a:r>
              <a:rPr lang="en-US" smtClean="0">
                <a:uFillTx/>
              </a:rPr>
              <a:t>Fourth level</a:t>
            </a:r>
          </a:p>
          <a:p>
            <a:pPr lvl="4"/>
            <a:r>
              <a:rPr lang="en-US" smtClean="0">
                <a:uFillTx/>
              </a:rPr>
              <a:t>Fifth level</a:t>
            </a:r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6356350"/>
            <a:ext cx="21336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62448CC3-3991-4189-85A2-0643A1DD6532}" type="datetimeFigureOut">
              <a:rPr lang="en-US" smtClean="0">
                <a:uFillTx/>
              </a:rPr>
              <a:pPr/>
              <a:t>8/11/2020</a:t>
            </a:fld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24200" y="6356350"/>
            <a:ext cx="28956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53200" y="6356350"/>
            <a:ext cx="213360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32D5950-01EE-4E18-AE76-3296608153D3}" type="slidenum">
              <a:rPr lang="en-ZA" smtClean="0">
                <a:uFillTx/>
              </a:rPr>
              <a:pPr/>
              <a:t>‹#›</a:t>
            </a:fld>
            <a:endParaRPr lang="en-ZA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en-US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media/image1.png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2.png" Type="http://schemas.openxmlformats.org/officeDocument/2006/relationships/image"></Relationship><Relationship Id="rId3" Target="../media/image3.jpe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4.pn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6.png" Type="http://schemas.openxmlformats.org/officeDocument/2006/relationships/image"></Relationship></Relationships>
</file>

<file path=ppt/slides/_rels/slide5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7.pn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8.png" Type="http://schemas.openxmlformats.org/officeDocument/2006/relationships/image"></Relationship><Relationship Id="rId3" Target="../media/image15971651031239623652GrfR0rvSXg.pn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9.png" Type="http://schemas.openxmlformats.org/officeDocument/2006/relationships/image"></Relationship><Relationship Id="rId3" Target="../media/image159716510312396762698Vavz2JBWv.png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7.xml" Type="http://schemas.openxmlformats.org/officeDocument/2006/relationships/slideLayout"></Relationship><Relationship Id="rId2" Target="../media/image15971651031239690145unBAm50l1z.pn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Picture 429496729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8584" y="40269"/>
            <a:ext cx="9193560" cy="6827024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77165" y="748914"/>
            <a:ext cx="5143810" cy="14700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en-ZA">
                <a:uFillTx/>
              </a:rPr>
              <a:t>EV Charging Point Stops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74429" y="2696736"/>
            <a:ext cx="4885473" cy="8623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ZA">
                <a:uFillTx/>
              </a:rPr>
              <a:t>What to do while you wait?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Box 429496729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784730" y="5758365"/>
            <a:ext cx="2200782" cy="48322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>
                <a:uFillTx/>
              </a:rPr>
              <a:t>Vuyo D Ndayi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Picture 429496729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-9292"/>
            <a:ext cx="9156390" cy="6870389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158" y="357166"/>
            <a:ext cx="7931915" cy="100885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algn="l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>
                <a:uFillTx/>
              </a:defRPr>
            </a:pPr>
            <a:r>
              <a:rPr dirty="0" lang="en-ZA" smtClean="0" sz="3200">
                <a:uFillTx/>
              </a:rPr>
              <a:t>Finding venues near EV charging </a:t>
            </a:r>
            <a:r>
              <a:rPr dirty="0" lang="en-ZA" smtClean="0" sz="3200">
                <a:uFillTx/>
              </a:rPr>
              <a:t>p</a:t>
            </a:r>
            <a:r>
              <a:rPr dirty="0" lang="en-ZA" smtClean="0" sz="3200">
                <a:uFillTx/>
              </a:rPr>
              <a:t>oint </a:t>
            </a:r>
            <a:r>
              <a:rPr dirty="0" lang="en-ZA" smtClean="0" sz="3200">
                <a:uFillTx/>
              </a:rPr>
              <a:t>s</a:t>
            </a:r>
            <a:r>
              <a:rPr dirty="0" lang="en-ZA" smtClean="0" sz="3200">
                <a:uFillTx/>
              </a:rPr>
              <a:t>tops</a:t>
            </a:r>
          </a:p>
          <a:p>
            <a:pPr algn="l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>
                <a:uFillTx/>
              </a:defRPr>
            </a:pPr>
            <a:endParaRPr b="0" baseline="0" cap="none" dirty="0" i="0" kern="1200" kumimoji="0" lang="en-ZA" noProof="0" normalizeH="0" spc="0" strike="noStrike" sz="3200" u="none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Box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8596" y="1285860"/>
            <a:ext cx="4843452" cy="462118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wrap="square">
            <a:spAutoFit/>
          </a:bodyPr>
          <a:lstStyle/>
          <a:p>
            <a:pPr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Growth in the electric vehicle (EV) market</a:t>
            </a:r>
          </a:p>
          <a:p>
            <a:pPr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evelopment of public charging point infrastructure</a:t>
            </a:r>
          </a:p>
          <a:p>
            <a:pPr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Average charging time of EV’s still far exceeds fuel filling rate of internal combustion engine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vehicles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</a:p>
          <a:p>
            <a:pPr indent="-457200" lvl="0" marL="457200">
              <a:lnSpc>
                <a:spcPct val="150000"/>
              </a:lnSpc>
              <a:buFont charset="0" typeface="Wingdings"/>
              <a:buChar char="Ø"/>
            </a:pPr>
          </a:p>
          <a:p>
            <a:pPr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How should EV users spend their time while waiting for vehicle to charge on public roads?</a:t>
            </a:r>
          </a:p>
          <a:p>
            <a:pPr indent="-457200" lvl="0" marL="457200">
              <a:lnSpc>
                <a:spcPct val="150000"/>
              </a:lnSpc>
              <a:buFont charset="0" typeface="Arial"/>
              <a:buChar char="•"/>
            </a:pPr>
            <a:r>
              <a:rPr dirty="0" lang="en-ZA" smtClean="0">
                <a:uFillTx/>
              </a:rPr>
              <a:t/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Petrol World - Hungary: SPAR's EV Charging Stations &amp; Mobiliti ..." id="7170" name="AutoShap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endParaRPr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Petrol World - Hungary: SPAR's EV Charging Stations &amp; Mobiliti ..." id="7172" name="AutoShap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endParaRPr lang="en-ZA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Charge Point.jpg" id="7" name="Picture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 cstate="print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57818" y="1686027"/>
            <a:ext cx="3333774" cy="2000264"/>
          </a:xfrm>
          <a:prstGeom prst="rect">
            <a:avLst/>
          </a:prstGeom>
          <a:ln cap="sq" w="38100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extBox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286380" y="3847753"/>
            <a:ext cx="3429024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ZA" smtClean="0">
                <a:uFillTx/>
              </a:rPr>
              <a:t>Typical EV charging point</a:t>
            </a:r>
            <a:endParaRPr dirty="0" lang="en-Z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158" y="357166"/>
            <a:ext cx="8334598" cy="64294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algn="l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>
                <a:uFillTx/>
              </a:defRPr>
            </a:pPr>
            <a:r>
              <a:rPr dirty="0" lang="en-ZA" smtClean="0" sz="3200">
                <a:uFillTx/>
              </a:rPr>
              <a:t>EV charging points across South Africa (RSA)</a:t>
            </a:r>
          </a:p>
          <a:p>
            <a:pPr algn="l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>
                <a:uFillTx/>
              </a:defRPr>
            </a:pPr>
            <a:endParaRPr b="0" baseline="0" cap="none" dirty="0" i="0" kern="1200" kumimoji="0" lang="en-ZA" noProof="0" normalizeH="0" spc="0" strike="noStrike" sz="3200" u="none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Box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3376" y="1056641"/>
            <a:ext cx="5153208" cy="133882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wrap="square">
            <a:spAutoFit/>
          </a:bodyPr>
          <a:lstStyle/>
          <a:p>
            <a:pPr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Create a basic database of EV charging points</a:t>
            </a:r>
          </a:p>
          <a:p>
            <a:pPr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Get the address location coordinates</a:t>
            </a:r>
          </a:p>
          <a:p>
            <a:pPr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Find venues within walking distance (± 200 m) </a:t>
            </a:r>
            <a:r>
              <a:rPr dirty="0" lang="en-ZA" smtClean="0">
                <a:uFillTx/>
              </a:rPr>
              <a:t/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TextBox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939074" y="6239475"/>
            <a:ext cx="5513658" cy="369331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ZA" smtClean="0">
                <a:uFillTx/>
              </a:rPr>
              <a:t>Charging point addresses and coordinates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(</a:t>
            </a:r>
            <a:r>
              <a:rPr dirty="0" lang="en-ZA" smtClean="0">
                <a:uFillTx/>
              </a:rPr>
              <a:t>h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d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s</a:t>
            </a:r>
            <a:r>
              <a:rPr dirty="0" lang="en-ZA" smtClean="0">
                <a:uFillTx/>
              </a:rPr>
              <a:t>u</a:t>
            </a:r>
            <a:r>
              <a:rPr dirty="0" lang="en-ZA" smtClean="0">
                <a:uFillTx/>
              </a:rPr>
              <a:t>m</a:t>
            </a:r>
            <a:r>
              <a:rPr dirty="0" lang="en-ZA" smtClean="0">
                <a:uFillTx/>
              </a:rPr>
              <a:t>m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y</a:t>
            </a:r>
            <a:r>
              <a:rPr dirty="0" lang="en-ZA" smtClean="0">
                <a:uFillTx/>
              </a:rPr>
              <a:t>)</a:t>
            </a:r>
            <a:endParaRPr dirty="0" lang="en-ZA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429496729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840899" y="2702230"/>
            <a:ext cx="5857916" cy="3357586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429496729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 l="30201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11608" y="2663320"/>
            <a:ext cx="6368587" cy="3183396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158" y="357166"/>
            <a:ext cx="8136354" cy="64294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algn="l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>
                <a:uFillTx/>
              </a:defRPr>
            </a:pPr>
            <a:r>
              <a:rPr dirty="0" lang="en-ZA" smtClean="0" sz="3200">
                <a:uFillTx/>
              </a:rPr>
              <a:t>V</a:t>
            </a:r>
            <a:r>
              <a:rPr dirty="0" lang="en-ZA" smtClean="0" sz="3200">
                <a:uFillTx/>
              </a:rPr>
              <a:t>e</a:t>
            </a:r>
            <a:r>
              <a:rPr dirty="0" lang="en-ZA" smtClean="0" sz="3200">
                <a:uFillTx/>
              </a:rPr>
              <a:t>n</a:t>
            </a:r>
            <a:r>
              <a:rPr dirty="0" lang="en-ZA" smtClean="0" sz="3200">
                <a:uFillTx/>
              </a:rPr>
              <a:t>u</a:t>
            </a:r>
            <a:r>
              <a:rPr dirty="0" lang="en-ZA" smtClean="0" sz="3200">
                <a:uFillTx/>
              </a:rPr>
              <a:t>e</a:t>
            </a:r>
            <a:r>
              <a:rPr dirty="0" lang="en-ZA" smtClean="0" sz="3200">
                <a:uFillTx/>
              </a:rPr>
              <a:t>s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n</a:t>
            </a:r>
            <a:r>
              <a:rPr dirty="0" lang="en-ZA" smtClean="0" sz="3200">
                <a:uFillTx/>
              </a:rPr>
              <a:t>e</a:t>
            </a:r>
            <a:r>
              <a:rPr dirty="0" lang="en-ZA" smtClean="0" sz="3200">
                <a:uFillTx/>
              </a:rPr>
              <a:t>a</a:t>
            </a:r>
            <a:r>
              <a:rPr dirty="0" lang="en-ZA" smtClean="0" sz="3200">
                <a:uFillTx/>
              </a:rPr>
              <a:t>r</a:t>
            </a:r>
            <a:r>
              <a:rPr dirty="0" lang="en-ZA" smtClean="0" sz="3200">
                <a:uFillTx/>
              </a:rPr>
              <a:t>b</a:t>
            </a:r>
            <a:r>
              <a:rPr dirty="0" lang="en-ZA" smtClean="0" sz="3200">
                <a:uFillTx/>
              </a:rPr>
              <a:t>y</a:t>
            </a:r>
            <a:r>
              <a:rPr dirty="0" lang="en-ZA" smtClean="0" sz="3200">
                <a:uFillTx/>
              </a:rPr>
              <a:t> charging points in RSA</a:t>
            </a:r>
          </a:p>
          <a:p>
            <a:pPr algn="l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>
                <a:uFillTx/>
              </a:defRPr>
            </a:pPr>
            <a:endParaRPr b="0" baseline="0" cap="none" dirty="0" i="0" kern="1200" kumimoji="0" lang="en-ZA" noProof="0" normalizeH="0" spc="0" strike="noStrike" sz="3200" u="none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TextBox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4791" y="957146"/>
            <a:ext cx="5462964" cy="201960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wrap="square">
            <a:spAutoFit/>
          </a:bodyPr>
          <a:lstStyle/>
          <a:p>
            <a:pPr algn="l">
              <a:lnSpc>
                <a:spcPct val="150000"/>
              </a:lnSpc>
              <a:buFont charset="2" pitchFamily="2" typeface="Wingdings"/>
              <a:buChar char="Ø"/>
            </a:pPr>
            <a:r>
              <a:rPr dirty="0" lang="en-ZA" smtClean="0">
                <a:uFillTx/>
              </a:rPr>
              <a:t/>
            </a:r>
            <a:r>
              <a:rPr dirty="0" lang="en-ZA" smtClean="0">
                <a:uFillTx/>
              </a:rPr>
              <a:t/>
            </a:r>
          </a:p>
          <a:p>
            <a:pPr algn="l"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V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enues within 200 m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u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f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c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h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charging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endParaRPr dirty="0" lang="en-ZA" smtClean="0">
              <a:uFillTx/>
            </a:endParaRPr>
          </a:p>
          <a:p>
            <a:pPr algn="l"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V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u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location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coordinates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y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/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category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endParaRPr b="0" baseline="0" i="0" strike="noStrike" sz="1800" u="none">
              <a:solidFill>
                <a:srgbClr val="000000"/>
              </a:solidFill>
              <a:uFillTx/>
              <a:latin charset="0" typeface="Calibri"/>
            </a:endParaRPr>
          </a:p>
          <a:p>
            <a:pPr algn="l" indent="-457200" lvl="0" marL="457200">
              <a:lnSpc>
                <a:spcPct val="150000"/>
              </a:lnSpc>
              <a:buFont charset="0" typeface="Wingdings"/>
              <a:buChar char="•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endParaRPr b="0" baseline="0" i="0" strike="noStrike" sz="1800" u="none">
              <a:solidFill>
                <a:srgbClr val="000000"/>
              </a:solidFill>
              <a:uFillTx/>
              <a:latin charset="0" typeface="Calibri"/>
            </a:endParaRPr>
          </a:p>
          <a:p>
            <a:pPr algn="l" indent="-457200" lvl="0" marL="457200">
              <a:lnSpc>
                <a:spcPct val="150000"/>
              </a:lnSpc>
              <a:buFont charset="2" pitchFamily="2" typeface="Wingdings"/>
              <a:buChar char="•"/>
            </a:pPr>
            <a:r>
              <a:rPr dirty="0" lang="en-ZA" smtClean="0">
                <a:uFillTx/>
              </a:rPr>
              <a:t/>
            </a:r>
            <a:endParaRPr dirty="0" lang="en-ZA" smtClean="0">
              <a:uFillTx/>
            </a:endParaRPr>
          </a:p>
          <a:p>
            <a:pPr algn="l" indent="-457200" marL="457200">
              <a:lnSpc>
                <a:spcPct val="150000"/>
              </a:lnSpc>
              <a:buChar char="•"/>
            </a:pPr>
            <a:r>
              <a:rPr dirty="0" lang="en-ZA" smtClean="0">
                <a:uFillTx/>
              </a:rPr>
              <a:t/>
            </a:r>
            <a:r>
              <a:rPr dirty="0" lang="en-ZA" smtClean="0">
                <a:uFillTx/>
              </a:rPr>
              <a:t/>
            </a:r>
            <a:endParaRPr dirty="0" lang="en-ZA" smtClean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TextBox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52056" y="5966890"/>
            <a:ext cx="6185651" cy="369331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ZA" smtClean="0">
                <a:uFillTx/>
              </a:rPr>
              <a:t>V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u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 location coordinates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d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c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t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g</a:t>
            </a:r>
            <a:r>
              <a:rPr dirty="0" lang="en-ZA" smtClean="0">
                <a:uFillTx/>
              </a:rPr>
              <a:t>o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y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(</a:t>
            </a:r>
            <a:r>
              <a:rPr dirty="0" lang="en-ZA" smtClean="0">
                <a:uFillTx/>
              </a:rPr>
              <a:t>h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d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s</a:t>
            </a:r>
            <a:r>
              <a:rPr dirty="0" lang="en-ZA" smtClean="0">
                <a:uFillTx/>
              </a:rPr>
              <a:t>u</a:t>
            </a:r>
            <a:r>
              <a:rPr dirty="0" lang="en-ZA" smtClean="0">
                <a:uFillTx/>
              </a:rPr>
              <a:t>m</a:t>
            </a:r>
            <a:r>
              <a:rPr dirty="0" lang="en-ZA" smtClean="0">
                <a:uFillTx/>
              </a:rPr>
              <a:t>m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y</a:t>
            </a:r>
            <a:r>
              <a:rPr dirty="0" lang="en-ZA" smtClean="0">
                <a:uFillTx/>
              </a:rPr>
              <a:t>)</a:t>
            </a:r>
            <a:endParaRPr dirty="0" lang="en-Z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Picture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454747" y="2476654"/>
            <a:ext cx="6066133" cy="3649142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158" y="357166"/>
            <a:ext cx="8204500" cy="64294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algn="l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>
                <a:uFillTx/>
              </a:defRPr>
            </a:pPr>
            <a:r>
              <a:rPr dirty="0" lang="en-ZA" smtClean="0" sz="3200">
                <a:uFillTx/>
              </a:rPr>
              <a:t>M</a:t>
            </a:r>
            <a:r>
              <a:rPr dirty="0" lang="en-ZA" smtClean="0" sz="3200">
                <a:uFillTx/>
              </a:rPr>
              <a:t>a</a:t>
            </a:r>
            <a:r>
              <a:rPr dirty="0" lang="en-ZA" smtClean="0" sz="3200">
                <a:uFillTx/>
              </a:rPr>
              <a:t>p</a:t>
            </a:r>
            <a:r>
              <a:rPr dirty="0" lang="en-ZA" smtClean="0" sz="3200">
                <a:uFillTx/>
              </a:rPr>
              <a:t>p</a:t>
            </a:r>
            <a:r>
              <a:rPr dirty="0" lang="en-ZA" smtClean="0" sz="3200">
                <a:uFillTx/>
              </a:rPr>
              <a:t>i</a:t>
            </a:r>
            <a:r>
              <a:rPr dirty="0" lang="en-ZA" smtClean="0" sz="3200">
                <a:uFillTx/>
              </a:rPr>
              <a:t>n</a:t>
            </a:r>
            <a:r>
              <a:rPr dirty="0" lang="en-ZA" smtClean="0" sz="3200">
                <a:uFillTx/>
              </a:rPr>
              <a:t>g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t</a:t>
            </a:r>
            <a:r>
              <a:rPr dirty="0" lang="en-ZA" smtClean="0" sz="3200">
                <a:uFillTx/>
              </a:rPr>
              <a:t>h</a:t>
            </a:r>
            <a:r>
              <a:rPr dirty="0" lang="en-ZA" smtClean="0" sz="3200">
                <a:uFillTx/>
              </a:rPr>
              <a:t>e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c</a:t>
            </a:r>
            <a:r>
              <a:rPr dirty="0" lang="en-ZA" smtClean="0" sz="3200">
                <a:uFillTx/>
              </a:rPr>
              <a:t>h</a:t>
            </a:r>
            <a:r>
              <a:rPr dirty="0" lang="en-ZA" smtClean="0" sz="3200">
                <a:uFillTx/>
              </a:rPr>
              <a:t>a</a:t>
            </a:r>
            <a:r>
              <a:rPr dirty="0" lang="en-ZA" smtClean="0" sz="3200">
                <a:uFillTx/>
              </a:rPr>
              <a:t>r</a:t>
            </a:r>
            <a:r>
              <a:rPr dirty="0" lang="en-ZA" smtClean="0" sz="3200">
                <a:uFillTx/>
              </a:rPr>
              <a:t>g</a:t>
            </a:r>
            <a:r>
              <a:rPr dirty="0" lang="en-ZA" smtClean="0" sz="3200">
                <a:uFillTx/>
              </a:rPr>
              <a:t>i</a:t>
            </a:r>
            <a:r>
              <a:rPr dirty="0" lang="en-ZA" smtClean="0" sz="3200">
                <a:uFillTx/>
              </a:rPr>
              <a:t>n</a:t>
            </a:r>
            <a:r>
              <a:rPr dirty="0" lang="en-ZA" smtClean="0" sz="3200">
                <a:uFillTx/>
              </a:rPr>
              <a:t>g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p</a:t>
            </a:r>
            <a:r>
              <a:rPr dirty="0" lang="en-ZA" smtClean="0" sz="3200">
                <a:uFillTx/>
              </a:rPr>
              <a:t>o</a:t>
            </a:r>
            <a:r>
              <a:rPr dirty="0" lang="en-ZA" smtClean="0" sz="3200">
                <a:uFillTx/>
              </a:rPr>
              <a:t>i</a:t>
            </a:r>
            <a:r>
              <a:rPr dirty="0" lang="en-ZA" smtClean="0" sz="3200">
                <a:uFillTx/>
              </a:rPr>
              <a:t>n</a:t>
            </a:r>
            <a:r>
              <a:rPr dirty="0" lang="en-ZA" smtClean="0" sz="3200">
                <a:uFillTx/>
              </a:rPr>
              <a:t>t</a:t>
            </a:r>
            <a:r>
              <a:rPr dirty="0" lang="en-ZA" smtClean="0" sz="3200">
                <a:uFillTx/>
              </a:rPr>
              <a:t>s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i</a:t>
            </a:r>
            <a:r>
              <a:rPr dirty="0" lang="en-ZA" smtClean="0" sz="3200">
                <a:uFillTx/>
              </a:rPr>
              <a:t>n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/>
            </a:r>
            <a:r>
              <a:rPr dirty="0" lang="en-ZA" smtClean="0" sz="3200">
                <a:uFillTx/>
              </a:rPr>
              <a:t>RSA</a:t>
            </a:r>
          </a:p>
          <a:p>
            <a:pPr algn="l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>
                <a:uFillTx/>
              </a:defRPr>
            </a:pPr>
            <a:endParaRPr b="0" baseline="0" cap="none" dirty="0" i="0" kern="1200" kumimoji="0" lang="en-ZA" noProof="0" normalizeH="0" spc="0" strike="noStrike" sz="3200" u="none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TextBox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1961" y="1186365"/>
            <a:ext cx="6082477" cy="140629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wrap="square">
            <a:spAutoFit/>
          </a:bodyPr>
          <a:lstStyle/>
          <a:p>
            <a:pPr algn="l">
              <a:lnSpc>
                <a:spcPct val="150000"/>
              </a:lnSpc>
              <a:buFont charset="2" pitchFamily="2" typeface="Wingdings"/>
              <a:buChar char="Ø"/>
            </a:pPr>
            <a:r>
              <a:rPr dirty="0" lang="en-ZA" smtClean="0">
                <a:uFillTx/>
              </a:rPr>
              <a:t/>
            </a:r>
            <a:r>
              <a:rPr dirty="0" lang="en-ZA" smtClean="0">
                <a:uFillTx/>
              </a:rPr>
              <a:t/>
            </a:r>
          </a:p>
          <a:p>
            <a:pPr algn="l"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Charging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l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u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g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locations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m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k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interactive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m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endParaRPr dirty="0" lang="en-ZA" smtClean="0">
              <a:uFillTx/>
            </a:endParaRPr>
          </a:p>
          <a:p>
            <a:pPr algn="l"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F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c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l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V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u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l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g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endParaRPr b="0" baseline="0" i="0" strike="noStrike" sz="1800" u="none">
              <a:solidFill>
                <a:srgbClr val="000000"/>
              </a:solidFill>
              <a:uFillTx/>
              <a:latin charset="0" typeface="Calibri"/>
            </a:endParaRPr>
          </a:p>
          <a:p>
            <a:pPr algn="l" indent="-457200" lvl="0" marL="457200">
              <a:lnSpc>
                <a:spcPct val="150000"/>
              </a:lnSpc>
              <a:buFont charset="0" typeface="Wingdings"/>
              <a:buChar char="•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endParaRPr b="0" baseline="0" i="0" strike="noStrike" sz="1800" u="none">
              <a:solidFill>
                <a:srgbClr val="000000"/>
              </a:solidFill>
              <a:uFillTx/>
              <a:latin charset="0" typeface="Calibri"/>
            </a:endParaRPr>
          </a:p>
          <a:p>
            <a:pPr algn="l" indent="-457200" lvl="0" marL="457200">
              <a:lnSpc>
                <a:spcPct val="150000"/>
              </a:lnSpc>
              <a:buFont charset="2" pitchFamily="2" typeface="Wingdings"/>
              <a:buChar char="•"/>
            </a:pPr>
            <a:r>
              <a:rPr dirty="0" lang="en-ZA" smtClean="0">
                <a:uFillTx/>
              </a:rPr>
              <a:t/>
            </a:r>
            <a:endParaRPr dirty="0" lang="en-ZA" smtClean="0">
              <a:uFillTx/>
            </a:endParaRPr>
          </a:p>
          <a:p>
            <a:pPr algn="l" indent="-457200" marL="457200">
              <a:lnSpc>
                <a:spcPct val="150000"/>
              </a:lnSpc>
              <a:buChar char="•"/>
            </a:pPr>
            <a:r>
              <a:rPr dirty="0" lang="en-ZA" smtClean="0">
                <a:uFillTx/>
              </a:rPr>
              <a:t/>
            </a:r>
            <a:r>
              <a:rPr dirty="0" lang="en-ZA" smtClean="0">
                <a:uFillTx/>
              </a:rPr>
              <a:t/>
            </a:r>
            <a:endParaRPr dirty="0" lang="en-ZA" smtClean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TextBox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1080" y="6229195"/>
            <a:ext cx="5956432" cy="39199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V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c</a:t>
            </a:r>
            <a:r>
              <a:rPr dirty="0" lang="en-ZA" smtClean="0">
                <a:uFillTx/>
              </a:rPr>
              <a:t>h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g</a:t>
            </a:r>
            <a:r>
              <a:rPr dirty="0" lang="en-ZA" smtClean="0">
                <a:uFillTx/>
              </a:rPr>
              <a:t>i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g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p</a:t>
            </a:r>
            <a:r>
              <a:rPr dirty="0" lang="en-ZA" smtClean="0">
                <a:uFillTx/>
              </a:rPr>
              <a:t>o</a:t>
            </a:r>
            <a:r>
              <a:rPr dirty="0" lang="en-ZA" smtClean="0">
                <a:uFillTx/>
              </a:rPr>
              <a:t>i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t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location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m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k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s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o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t</a:t>
            </a:r>
            <a:r>
              <a:rPr dirty="0" lang="en-ZA" smtClean="0">
                <a:uFillTx/>
              </a:rPr>
              <a:t>h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S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m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p</a:t>
            </a:r>
            <a:endParaRPr dirty="0" lang="en-Z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Picture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 b="23326" l="22059" r="23248" t="14530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40731" y="3281343"/>
            <a:ext cx="2961269" cy="2322146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14671" y="3187390"/>
            <a:ext cx="5123179" cy="2488564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158" y="357166"/>
            <a:ext cx="7715085" cy="64294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algn="l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>
                <a:uFillTx/>
              </a:defRPr>
            </a:pPr>
            <a:r>
              <a:rPr dirty="0" lang="en-ZA" smtClean="0" sz="3200">
                <a:uFillTx/>
              </a:rPr>
              <a:t>C</a:t>
            </a:r>
            <a:r>
              <a:rPr dirty="0" lang="en-ZA" smtClean="0" sz="3200">
                <a:uFillTx/>
              </a:rPr>
              <a:t>o</a:t>
            </a:r>
            <a:r>
              <a:rPr dirty="0" lang="en-ZA" smtClean="0" sz="3200">
                <a:uFillTx/>
              </a:rPr>
              <a:t>m</a:t>
            </a:r>
            <a:r>
              <a:rPr dirty="0" lang="en-ZA" smtClean="0" sz="3200">
                <a:uFillTx/>
              </a:rPr>
              <a:t>m</a:t>
            </a:r>
            <a:r>
              <a:rPr dirty="0" lang="en-ZA" smtClean="0" sz="3200">
                <a:uFillTx/>
              </a:rPr>
              <a:t>o</a:t>
            </a:r>
            <a:r>
              <a:rPr dirty="0" lang="en-ZA" smtClean="0" sz="3200">
                <a:uFillTx/>
              </a:rPr>
              <a:t>n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venue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t</a:t>
            </a:r>
            <a:r>
              <a:rPr dirty="0" lang="en-ZA" smtClean="0" sz="3200">
                <a:uFillTx/>
              </a:rPr>
              <a:t>y</a:t>
            </a:r>
            <a:r>
              <a:rPr dirty="0" lang="en-ZA" smtClean="0" sz="3200">
                <a:uFillTx/>
              </a:rPr>
              <a:t>p</a:t>
            </a:r>
            <a:r>
              <a:rPr dirty="0" lang="en-ZA" smtClean="0" sz="3200">
                <a:uFillTx/>
              </a:rPr>
              <a:t>e</a:t>
            </a:r>
            <a:r>
              <a:rPr dirty="0" lang="en-ZA" smtClean="0" sz="3200">
                <a:uFillTx/>
              </a:rPr>
              <a:t>s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n</a:t>
            </a:r>
            <a:r>
              <a:rPr dirty="0" lang="en-ZA" smtClean="0" sz="3200">
                <a:uFillTx/>
              </a:rPr>
              <a:t>e</a:t>
            </a:r>
            <a:r>
              <a:rPr dirty="0" lang="en-ZA" smtClean="0" sz="3200">
                <a:uFillTx/>
              </a:rPr>
              <a:t>a</a:t>
            </a:r>
            <a:r>
              <a:rPr dirty="0" lang="en-ZA" smtClean="0" sz="3200">
                <a:uFillTx/>
              </a:rPr>
              <a:t>r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E</a:t>
            </a:r>
            <a:r>
              <a:rPr dirty="0" lang="en-ZA" smtClean="0" sz="3200">
                <a:uFillTx/>
              </a:rPr>
              <a:t>V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charging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p</a:t>
            </a:r>
            <a:r>
              <a:rPr dirty="0" lang="en-ZA" smtClean="0" sz="3200">
                <a:uFillTx/>
              </a:rPr>
              <a:t>o</a:t>
            </a:r>
            <a:r>
              <a:rPr dirty="0" lang="en-ZA" smtClean="0" sz="3200">
                <a:uFillTx/>
              </a:rPr>
              <a:t>i</a:t>
            </a:r>
            <a:r>
              <a:rPr dirty="0" lang="en-ZA" smtClean="0" sz="3200">
                <a:uFillTx/>
              </a:rPr>
              <a:t>n</a:t>
            </a:r>
            <a:r>
              <a:rPr dirty="0" lang="en-ZA" smtClean="0" sz="3200">
                <a:uFillTx/>
              </a:rPr>
              <a:t>t</a:t>
            </a:r>
            <a:r>
              <a:rPr dirty="0" lang="en-ZA" smtClean="0" sz="3200">
                <a:uFillTx/>
              </a:rPr>
              <a:t/>
            </a:r>
            <a:r>
              <a:rPr dirty="0" lang="en-ZA" smtClean="0" sz="3200">
                <a:uFillTx/>
              </a:rPr>
              <a:t/>
            </a:r>
            <a:r>
              <a:rPr dirty="0" lang="en-ZA" smtClean="0" sz="3200">
                <a:uFillTx/>
              </a:rPr>
              <a:t/>
            </a:r>
          </a:p>
          <a:p>
            <a:pPr algn="l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>
                <a:uFillTx/>
              </a:defRPr>
            </a:pPr>
            <a:endParaRPr b="0" baseline="0" cap="none" dirty="0" i="0" kern="1200" kumimoji="0" lang="en-ZA" noProof="0" normalizeH="0" spc="0" strike="noStrike" sz="3200" u="none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TextBox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1425" y="1217341"/>
            <a:ext cx="7445403" cy="201960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wrap="square">
            <a:spAutoFit/>
          </a:bodyPr>
          <a:lstStyle/>
          <a:p>
            <a:pPr algn="l">
              <a:lnSpc>
                <a:spcPct val="150000"/>
              </a:lnSpc>
              <a:buFont charset="2" pitchFamily="2" typeface="Wingdings"/>
              <a:buChar char="Ø"/>
            </a:pPr>
            <a:r>
              <a:rPr dirty="0" lang="en-ZA" smtClean="0">
                <a:uFillTx/>
              </a:rPr>
              <a:t/>
            </a:r>
            <a:r>
              <a:rPr dirty="0" lang="en-ZA" smtClean="0">
                <a:uFillTx/>
              </a:rPr>
              <a:t/>
            </a:r>
          </a:p>
          <a:p>
            <a:pPr algn="l"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M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c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m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m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v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u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y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h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charging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h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location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m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k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l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b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l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endParaRPr dirty="0" lang="en-ZA" smtClean="0">
              <a:uFillTx/>
            </a:endParaRPr>
          </a:p>
          <a:p>
            <a:pPr algn="l"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v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quick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overview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f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h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y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f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amenities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b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y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endParaRPr b="0" baseline="0" i="0" strike="noStrike" sz="1800" u="none">
              <a:solidFill>
                <a:srgbClr val="000000"/>
              </a:solidFill>
              <a:uFillTx/>
              <a:latin charset="0" typeface="Calibri"/>
            </a:endParaRPr>
          </a:p>
          <a:p>
            <a:pPr algn="l" indent="-457200" lvl="0" marL="457200">
              <a:lnSpc>
                <a:spcPct val="150000"/>
              </a:lnSpc>
              <a:buFont charset="0" typeface="Wingdings"/>
              <a:buChar char="•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endParaRPr b="0" baseline="0" i="0" strike="noStrike" sz="1800" u="none">
              <a:solidFill>
                <a:srgbClr val="000000"/>
              </a:solidFill>
              <a:uFillTx/>
              <a:latin charset="0" typeface="Calibri"/>
            </a:endParaRPr>
          </a:p>
          <a:p>
            <a:pPr algn="l" indent="-457200" lvl="0" marL="457200">
              <a:lnSpc>
                <a:spcPct val="150000"/>
              </a:lnSpc>
              <a:buFont charset="2" pitchFamily="2" typeface="Wingdings"/>
              <a:buChar char="•"/>
            </a:pPr>
            <a:r>
              <a:rPr dirty="0" lang="en-ZA" smtClean="0">
                <a:uFillTx/>
              </a:rPr>
              <a:t/>
            </a:r>
            <a:endParaRPr dirty="0" lang="en-ZA" smtClean="0">
              <a:uFillTx/>
            </a:endParaRPr>
          </a:p>
          <a:p>
            <a:pPr algn="l" indent="-457200" marL="457200">
              <a:lnSpc>
                <a:spcPct val="150000"/>
              </a:lnSpc>
              <a:buChar char="•"/>
            </a:pPr>
            <a:r>
              <a:rPr dirty="0" lang="en-ZA" smtClean="0">
                <a:uFillTx/>
              </a:rPr>
              <a:t/>
            </a:r>
            <a:r>
              <a:rPr dirty="0" lang="en-ZA" smtClean="0">
                <a:uFillTx/>
              </a:rPr>
              <a:t/>
            </a:r>
            <a:endParaRPr dirty="0" lang="en-ZA" smtClean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TextBox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13032" y="5715000"/>
            <a:ext cx="2988968" cy="68765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)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C</a:t>
            </a:r>
            <a:r>
              <a:rPr dirty="0" lang="en-ZA" smtClean="0">
                <a:uFillTx/>
              </a:rPr>
              <a:t>h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g</a:t>
            </a:r>
            <a:r>
              <a:rPr dirty="0" lang="en-ZA" smtClean="0">
                <a:uFillTx/>
              </a:rPr>
              <a:t>i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g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p</a:t>
            </a:r>
            <a:r>
              <a:rPr dirty="0" lang="en-ZA" smtClean="0">
                <a:uFillTx/>
              </a:rPr>
              <a:t>o</a:t>
            </a:r>
            <a:r>
              <a:rPr dirty="0" lang="en-ZA" smtClean="0">
                <a:uFillTx/>
              </a:rPr>
              <a:t>i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t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location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m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k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l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b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l</a:t>
            </a:r>
            <a:r>
              <a:rPr dirty="0" lang="en-ZA" smtClean="0">
                <a:uFillTx/>
              </a:rPr>
              <a:t/>
            </a:r>
            <a:r>
              <a:rPr dirty="0" lang="en-ZA" smtClean="0">
                <a:uFillTx/>
              </a:rPr>
              <a:t/>
            </a:r>
            <a:endParaRPr dirty="0"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TextBox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86976" y="5684024"/>
            <a:ext cx="5303024" cy="68316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ZA" smtClean="0">
                <a:uFillTx/>
              </a:rPr>
              <a:t>b</a:t>
            </a:r>
            <a:r>
              <a:rPr dirty="0" lang="en-ZA" smtClean="0">
                <a:uFillTx/>
              </a:rPr>
              <a:t>)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M</a:t>
            </a:r>
            <a:r>
              <a:rPr dirty="0" lang="en-ZA" smtClean="0">
                <a:uFillTx/>
              </a:rPr>
              <a:t>o</a:t>
            </a:r>
            <a:r>
              <a:rPr dirty="0" lang="en-ZA" smtClean="0">
                <a:uFillTx/>
              </a:rPr>
              <a:t>s</a:t>
            </a:r>
            <a:r>
              <a:rPr dirty="0" lang="en-ZA" smtClean="0">
                <a:uFillTx/>
              </a:rPr>
              <a:t>t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common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v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u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s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s</a:t>
            </a:r>
            <a:r>
              <a:rPr dirty="0" lang="en-ZA" smtClean="0">
                <a:uFillTx/>
              </a:rPr>
              <a:t>p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c</a:t>
            </a:r>
            <a:r>
              <a:rPr dirty="0" lang="en-ZA" smtClean="0">
                <a:uFillTx/>
              </a:rPr>
              <a:t>i</a:t>
            </a:r>
            <a:r>
              <a:rPr dirty="0" lang="en-ZA" smtClean="0">
                <a:uFillTx/>
              </a:rPr>
              <a:t>f</a:t>
            </a:r>
            <a:r>
              <a:rPr dirty="0" lang="en-ZA" smtClean="0">
                <a:uFillTx/>
              </a:rPr>
              <a:t>i</a:t>
            </a:r>
            <a:r>
              <a:rPr dirty="0" lang="en-ZA" smtClean="0">
                <a:uFillTx/>
              </a:rPr>
              <a:t>c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c</a:t>
            </a:r>
            <a:r>
              <a:rPr dirty="0" lang="en-ZA" smtClean="0">
                <a:uFillTx/>
              </a:rPr>
              <a:t>h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g</a:t>
            </a:r>
            <a:r>
              <a:rPr dirty="0" lang="en-ZA" smtClean="0">
                <a:uFillTx/>
              </a:rPr>
              <a:t>i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g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p</a:t>
            </a:r>
            <a:r>
              <a:rPr dirty="0" lang="en-ZA" smtClean="0">
                <a:uFillTx/>
              </a:rPr>
              <a:t>o</a:t>
            </a:r>
            <a:r>
              <a:rPr dirty="0" lang="en-ZA" smtClean="0">
                <a:uFillTx/>
              </a:rPr>
              <a:t>i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t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(</a:t>
            </a:r>
            <a:r>
              <a:rPr dirty="0" lang="en-ZA" smtClean="0">
                <a:uFillTx/>
              </a:rPr>
              <a:t>h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d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s</a:t>
            </a:r>
            <a:r>
              <a:rPr dirty="0" lang="en-ZA" smtClean="0">
                <a:uFillTx/>
              </a:rPr>
              <a:t>u</a:t>
            </a:r>
            <a:r>
              <a:rPr dirty="0" lang="en-ZA" smtClean="0">
                <a:uFillTx/>
              </a:rPr>
              <a:t>m</a:t>
            </a:r>
            <a:r>
              <a:rPr dirty="0" lang="en-ZA" smtClean="0">
                <a:uFillTx/>
              </a:rPr>
              <a:t>m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y</a:t>
            </a:r>
            <a:r>
              <a:rPr dirty="0" lang="en-ZA" smtClean="0">
                <a:uFillTx/>
              </a:rPr>
              <a:t/>
            </a:r>
            <a:r>
              <a:rPr dirty="0" lang="en-ZA" smtClean="0">
                <a:uFillTx/>
              </a:rPr>
              <a:t/>
            </a:r>
            <a:endParaRPr dirty="0" lang="en-Z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Picture 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588538" y="3097990"/>
            <a:ext cx="4119880" cy="248087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158" y="357166"/>
            <a:ext cx="8328403" cy="64294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algn="l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>
                <a:uFillTx/>
              </a:defRPr>
            </a:pPr>
            <a:r>
              <a:rPr dirty="0" lang="en-ZA" smtClean="0" sz="3200">
                <a:uFillTx/>
              </a:rPr>
              <a:t>V</a:t>
            </a:r>
            <a:r>
              <a:rPr dirty="0" lang="en-ZA" smtClean="0" sz="3200">
                <a:uFillTx/>
              </a:rPr>
              <a:t>e</a:t>
            </a:r>
            <a:r>
              <a:rPr dirty="0" lang="en-ZA" smtClean="0" sz="3200">
                <a:uFillTx/>
              </a:rPr>
              <a:t>n</a:t>
            </a:r>
            <a:r>
              <a:rPr dirty="0" lang="en-ZA" smtClean="0" sz="3200">
                <a:uFillTx/>
              </a:rPr>
              <a:t>u</a:t>
            </a:r>
            <a:r>
              <a:rPr dirty="0" lang="en-ZA" smtClean="0" sz="3200">
                <a:uFillTx/>
              </a:rPr>
              <a:t>e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c</a:t>
            </a:r>
            <a:r>
              <a:rPr dirty="0" lang="en-ZA" smtClean="0" sz="3200">
                <a:uFillTx/>
              </a:rPr>
              <a:t>l</a:t>
            </a:r>
            <a:r>
              <a:rPr dirty="0" lang="en-ZA" smtClean="0" sz="3200">
                <a:uFillTx/>
              </a:rPr>
              <a:t>u</a:t>
            </a:r>
            <a:r>
              <a:rPr dirty="0" lang="en-ZA" smtClean="0" sz="3200">
                <a:uFillTx/>
              </a:rPr>
              <a:t>s</a:t>
            </a:r>
            <a:r>
              <a:rPr dirty="0" lang="en-ZA" smtClean="0" sz="3200">
                <a:uFillTx/>
              </a:rPr>
              <a:t>t</a:t>
            </a:r>
            <a:r>
              <a:rPr dirty="0" lang="en-ZA" smtClean="0" sz="3200">
                <a:uFillTx/>
              </a:rPr>
              <a:t>e</a:t>
            </a:r>
            <a:r>
              <a:rPr dirty="0" lang="en-ZA" smtClean="0" sz="3200">
                <a:uFillTx/>
              </a:rPr>
              <a:t>r</a:t>
            </a:r>
            <a:r>
              <a:rPr dirty="0" lang="en-ZA" smtClean="0" sz="3200">
                <a:uFillTx/>
              </a:rPr>
              <a:t>s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n</a:t>
            </a:r>
            <a:r>
              <a:rPr dirty="0" lang="en-ZA" smtClean="0" sz="3200">
                <a:uFillTx/>
              </a:rPr>
              <a:t>e</a:t>
            </a:r>
            <a:r>
              <a:rPr dirty="0" lang="en-ZA" smtClean="0" sz="3200">
                <a:uFillTx/>
              </a:rPr>
              <a:t>a</a:t>
            </a:r>
            <a:r>
              <a:rPr dirty="0" lang="en-ZA" smtClean="0" sz="3200">
                <a:uFillTx/>
              </a:rPr>
              <a:t>r</a:t>
            </a:r>
            <a:r>
              <a:rPr dirty="0" lang="en-ZA" smtClean="0" sz="3200">
                <a:uFillTx/>
              </a:rPr>
              <a:t/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E</a:t>
            </a:r>
            <a:r>
              <a:rPr dirty="0" lang="en-ZA" smtClean="0" sz="3200">
                <a:uFillTx/>
              </a:rPr>
              <a:t>V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charging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p</a:t>
            </a:r>
            <a:r>
              <a:rPr dirty="0" lang="en-ZA" smtClean="0" sz="3200">
                <a:uFillTx/>
              </a:rPr>
              <a:t>o</a:t>
            </a:r>
            <a:r>
              <a:rPr dirty="0" lang="en-ZA" smtClean="0" sz="3200">
                <a:uFillTx/>
              </a:rPr>
              <a:t>i</a:t>
            </a:r>
            <a:r>
              <a:rPr dirty="0" lang="en-ZA" smtClean="0" sz="3200">
                <a:uFillTx/>
              </a:rPr>
              <a:t>n</a:t>
            </a:r>
            <a:r>
              <a:rPr dirty="0" lang="en-ZA" smtClean="0" sz="3200">
                <a:uFillTx/>
              </a:rPr>
              <a:t>t</a:t>
            </a:r>
            <a:r>
              <a:rPr dirty="0" lang="en-ZA" smtClean="0" sz="3200">
                <a:uFillTx/>
              </a:rPr>
              <a:t/>
            </a:r>
            <a:r>
              <a:rPr dirty="0" lang="en-ZA" smtClean="0" sz="3200">
                <a:uFillTx/>
              </a:rPr>
              <a:t/>
            </a:r>
            <a:r>
              <a:rPr dirty="0" lang="en-ZA" smtClean="0" sz="3200">
                <a:uFillTx/>
              </a:rPr>
              <a:t/>
            </a:r>
          </a:p>
          <a:p>
            <a:pPr algn="l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>
                <a:uFillTx/>
              </a:defRPr>
            </a:pPr>
            <a:endParaRPr b="0" baseline="0" cap="none" dirty="0" i="0" kern="1200" kumimoji="0" lang="en-ZA" noProof="0" normalizeH="0" spc="0" strike="noStrike" sz="3200" u="none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TextBox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2401" y="1204952"/>
            <a:ext cx="7346281" cy="1877121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wrap="square">
            <a:spAutoFit/>
          </a:bodyPr>
          <a:lstStyle/>
          <a:p>
            <a:pPr algn="l">
              <a:lnSpc>
                <a:spcPct val="150000"/>
              </a:lnSpc>
              <a:buFont charset="2" pitchFamily="2" typeface="Wingdings"/>
              <a:buChar char="Ø"/>
            </a:pPr>
            <a:r>
              <a:rPr dirty="0" lang="en-ZA" smtClean="0">
                <a:uFillTx/>
              </a:rPr>
              <a:t/>
            </a:r>
            <a:r>
              <a:rPr dirty="0" lang="en-ZA" smtClean="0">
                <a:uFillTx/>
              </a:rPr>
              <a:t/>
            </a:r>
          </a:p>
          <a:p>
            <a:pPr algn="l"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V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u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within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2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0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0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m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u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f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charging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clustered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u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h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m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k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endParaRPr dirty="0" lang="en-ZA" smtClean="0">
              <a:uFillTx/>
            </a:endParaRPr>
          </a:p>
          <a:p>
            <a:pPr algn="l"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v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q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u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c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k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overview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f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h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u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m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b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f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v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u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h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endParaRPr b="0" baseline="0" i="0" strike="noStrike" sz="1800" u="none">
              <a:solidFill>
                <a:srgbClr val="000000"/>
              </a:solidFill>
              <a:uFillTx/>
              <a:latin charset="0" typeface="Calibri"/>
            </a:endParaRPr>
          </a:p>
          <a:p>
            <a:pPr algn="l" indent="-457200" lvl="0" marL="457200">
              <a:lnSpc>
                <a:spcPct val="150000"/>
              </a:lnSpc>
              <a:buFont charset="0" typeface="Wingdings"/>
              <a:buChar char="•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endParaRPr b="0" baseline="0" i="0" strike="noStrike" sz="1800" u="none">
              <a:solidFill>
                <a:srgbClr val="000000"/>
              </a:solidFill>
              <a:uFillTx/>
              <a:latin charset="0" typeface="Calibri"/>
            </a:endParaRPr>
          </a:p>
          <a:p>
            <a:pPr algn="l" indent="-457200" lvl="0" marL="457200">
              <a:lnSpc>
                <a:spcPct val="150000"/>
              </a:lnSpc>
              <a:buFont charset="2" pitchFamily="2" typeface="Wingdings"/>
              <a:buChar char="•"/>
            </a:pPr>
            <a:r>
              <a:rPr dirty="0" lang="en-ZA" smtClean="0">
                <a:uFillTx/>
              </a:rPr>
              <a:t/>
            </a:r>
            <a:endParaRPr dirty="0" lang="en-ZA" smtClean="0">
              <a:uFillTx/>
            </a:endParaRPr>
          </a:p>
          <a:p>
            <a:pPr algn="l" indent="-457200" marL="457200">
              <a:lnSpc>
                <a:spcPct val="150000"/>
              </a:lnSpc>
              <a:buChar char="•"/>
            </a:pPr>
            <a:r>
              <a:rPr dirty="0" lang="en-ZA" smtClean="0">
                <a:uFillTx/>
              </a:rPr>
              <a:t/>
            </a:r>
            <a:r>
              <a:rPr dirty="0" lang="en-ZA" smtClean="0">
                <a:uFillTx/>
              </a:rPr>
              <a:t/>
            </a:r>
            <a:endParaRPr dirty="0" lang="en-ZA" smtClean="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57672" y="3051098"/>
            <a:ext cx="3665937" cy="2555618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TextBox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2788" y="5733585"/>
            <a:ext cx="4029749" cy="687658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)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C</a:t>
            </a:r>
            <a:r>
              <a:rPr dirty="0" lang="en-ZA" smtClean="0">
                <a:uFillTx/>
              </a:rPr>
              <a:t>l</a:t>
            </a:r>
            <a:r>
              <a:rPr dirty="0" lang="en-ZA" smtClean="0">
                <a:uFillTx/>
              </a:rPr>
              <a:t>u</a:t>
            </a:r>
            <a:r>
              <a:rPr dirty="0" lang="en-ZA" smtClean="0">
                <a:uFillTx/>
              </a:rPr>
              <a:t>s</a:t>
            </a:r>
            <a:r>
              <a:rPr dirty="0" lang="en-ZA" smtClean="0">
                <a:uFillTx/>
              </a:rPr>
              <a:t>t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d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v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u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s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s</a:t>
            </a:r>
            <a:r>
              <a:rPr dirty="0" lang="en-ZA" smtClean="0">
                <a:uFillTx/>
              </a:rPr>
              <a:t>h</a:t>
            </a:r>
            <a:r>
              <a:rPr dirty="0" lang="en-ZA" smtClean="0">
                <a:uFillTx/>
              </a:rPr>
              <a:t>o</a:t>
            </a:r>
            <a:r>
              <a:rPr dirty="0" lang="en-ZA" smtClean="0">
                <a:uFillTx/>
              </a:rPr>
              <a:t>w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i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u</a:t>
            </a:r>
            <a:r>
              <a:rPr dirty="0" lang="en-ZA" smtClean="0">
                <a:uFillTx/>
              </a:rPr>
              <a:t>m</a:t>
            </a:r>
            <a:r>
              <a:rPr dirty="0" lang="en-ZA" smtClean="0">
                <a:uFillTx/>
              </a:rPr>
              <a:t>b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g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o</a:t>
            </a:r>
            <a:r>
              <a:rPr dirty="0" lang="en-ZA" smtClean="0">
                <a:uFillTx/>
              </a:rPr>
              <a:t>u</a:t>
            </a:r>
            <a:r>
              <a:rPr dirty="0" lang="en-ZA" smtClean="0">
                <a:uFillTx/>
              </a:rPr>
              <a:t>p</a:t>
            </a:r>
            <a:r>
              <a:rPr dirty="0" lang="en-ZA" smtClean="0">
                <a:uFillTx/>
              </a:rPr>
              <a:t>s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t</a:t>
            </a:r>
            <a:r>
              <a:rPr dirty="0" lang="en-ZA" smtClean="0">
                <a:uFillTx/>
              </a:rPr>
              <a:t>h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charging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point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/>
            </a:r>
            <a:r>
              <a:rPr dirty="0" lang="en-ZA" smtClean="0">
                <a:uFillTx/>
              </a:rPr>
              <a:t/>
            </a:r>
            <a:r>
              <a:rPr dirty="0" lang="en-ZA" smtClean="0">
                <a:uFillTx/>
              </a:rPr>
              <a:t/>
            </a:r>
            <a:r>
              <a:rPr dirty="0" lang="en-ZA" smtClean="0">
                <a:uFillTx/>
              </a:rPr>
              <a:t/>
            </a:r>
            <a:endParaRPr dirty="0" lang="en-Z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TextBox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30438" y="5764560"/>
            <a:ext cx="3525025" cy="68316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dirty="0" lang="en-ZA" smtClean="0">
                <a:uFillTx/>
              </a:rPr>
              <a:t>b</a:t>
            </a:r>
            <a:r>
              <a:rPr dirty="0" lang="en-ZA" smtClean="0">
                <a:uFillTx/>
              </a:rPr>
              <a:t>)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C</a:t>
            </a:r>
            <a:r>
              <a:rPr dirty="0" lang="en-ZA" smtClean="0">
                <a:uFillTx/>
              </a:rPr>
              <a:t>l</a:t>
            </a:r>
            <a:r>
              <a:rPr dirty="0" lang="en-ZA" smtClean="0">
                <a:uFillTx/>
              </a:rPr>
              <a:t>o</a:t>
            </a:r>
            <a:r>
              <a:rPr dirty="0" lang="en-ZA" smtClean="0">
                <a:uFillTx/>
              </a:rPr>
              <a:t>s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-</a:t>
            </a:r>
            <a:r>
              <a:rPr dirty="0" lang="en-ZA" smtClean="0">
                <a:uFillTx/>
              </a:rPr>
              <a:t>u</a:t>
            </a:r>
            <a:r>
              <a:rPr dirty="0" lang="en-ZA" smtClean="0">
                <a:uFillTx/>
              </a:rPr>
              <a:t>p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v</a:t>
            </a:r>
            <a:r>
              <a:rPr dirty="0" lang="en-ZA" smtClean="0">
                <a:uFillTx/>
              </a:rPr>
              <a:t>i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w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o</a:t>
            </a:r>
            <a:r>
              <a:rPr dirty="0" lang="en-ZA" smtClean="0">
                <a:uFillTx/>
              </a:rPr>
              <a:t>f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b</a:t>
            </a:r>
            <a:r>
              <a:rPr dirty="0" lang="en-ZA" smtClean="0">
                <a:uFillTx/>
              </a:rPr>
              <a:t>y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v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u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m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k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r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n</a:t>
            </a:r>
            <a:r>
              <a:rPr dirty="0" lang="en-ZA" smtClean="0">
                <a:uFillTx/>
              </a:rPr>
              <a:t>d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>l</a:t>
            </a:r>
            <a:r>
              <a:rPr dirty="0" lang="en-ZA" smtClean="0">
                <a:uFillTx/>
              </a:rPr>
              <a:t>a</a:t>
            </a:r>
            <a:r>
              <a:rPr dirty="0" lang="en-ZA" smtClean="0">
                <a:uFillTx/>
              </a:rPr>
              <a:t>b</a:t>
            </a:r>
            <a:r>
              <a:rPr dirty="0" lang="en-ZA" smtClean="0">
                <a:uFillTx/>
              </a:rPr>
              <a:t>e</a:t>
            </a:r>
            <a:r>
              <a:rPr dirty="0" lang="en-ZA" smtClean="0">
                <a:uFillTx/>
              </a:rPr>
              <a:t>l</a:t>
            </a:r>
            <a:r>
              <a:rPr dirty="0" lang="en-ZA" smtClean="0">
                <a:uFillTx/>
              </a:rPr>
              <a:t> </a:t>
            </a:r>
            <a:r>
              <a:rPr dirty="0" lang="en-ZA" smtClean="0">
                <a:uFillTx/>
              </a:rPr>
              <a:t/>
            </a:r>
            <a:r>
              <a:rPr dirty="0" lang="en-ZA" smtClean="0">
                <a:uFillTx/>
              </a:rPr>
              <a:t/>
            </a:r>
            <a:endParaRPr dirty="0" lang="en-Z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-9292"/>
            <a:ext cx="9156390" cy="6870389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Sub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158" y="357166"/>
            <a:ext cx="7993866" cy="64294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algn="l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>
                <a:uFillTx/>
              </a:defRPr>
            </a:pPr>
            <a:r>
              <a:rPr dirty="0" lang="en-ZA" smtClean="0" sz="3200">
                <a:uFillTx/>
              </a:rPr>
              <a:t>F</a:t>
            </a:r>
            <a:r>
              <a:rPr dirty="0" lang="en-ZA" smtClean="0" sz="3200">
                <a:uFillTx/>
              </a:rPr>
              <a:t>u</a:t>
            </a:r>
            <a:r>
              <a:rPr dirty="0" lang="en-ZA" smtClean="0" sz="3200">
                <a:uFillTx/>
              </a:rPr>
              <a:t>r</a:t>
            </a:r>
            <a:r>
              <a:rPr dirty="0" lang="en-ZA" smtClean="0" sz="3200">
                <a:uFillTx/>
              </a:rPr>
              <a:t>t</a:t>
            </a:r>
            <a:r>
              <a:rPr dirty="0" lang="en-ZA" smtClean="0" sz="3200">
                <a:uFillTx/>
              </a:rPr>
              <a:t>h</a:t>
            </a:r>
            <a:r>
              <a:rPr dirty="0" lang="en-ZA" smtClean="0" sz="3200">
                <a:uFillTx/>
              </a:rPr>
              <a:t>e</a:t>
            </a:r>
            <a:r>
              <a:rPr dirty="0" lang="en-ZA" smtClean="0" sz="3200">
                <a:uFillTx/>
              </a:rPr>
              <a:t>r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w</a:t>
            </a:r>
            <a:r>
              <a:rPr dirty="0" lang="en-ZA" smtClean="0" sz="3200">
                <a:uFillTx/>
              </a:rPr>
              <a:t>o</a:t>
            </a:r>
            <a:r>
              <a:rPr dirty="0" lang="en-ZA" smtClean="0" sz="3200">
                <a:uFillTx/>
              </a:rPr>
              <a:t>r</a:t>
            </a:r>
            <a:r>
              <a:rPr dirty="0" lang="en-ZA" smtClean="0" sz="3200">
                <a:uFillTx/>
              </a:rPr>
              <a:t>k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required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f</a:t>
            </a:r>
            <a:r>
              <a:rPr dirty="0" lang="en-ZA" smtClean="0" sz="3200">
                <a:uFillTx/>
              </a:rPr>
              <a:t>o</a:t>
            </a:r>
            <a:r>
              <a:rPr dirty="0" lang="en-ZA" smtClean="0" sz="3200">
                <a:uFillTx/>
              </a:rPr>
              <a:t>r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practical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>application</a:t>
            </a:r>
            <a:r>
              <a:rPr dirty="0" lang="en-ZA" smtClean="0" sz="3200">
                <a:uFillTx/>
              </a:rPr>
              <a:t> </a:t>
            </a:r>
            <a:r>
              <a:rPr dirty="0" lang="en-ZA" smtClean="0" sz="3200">
                <a:uFillTx/>
              </a:rPr>
              <a:t/>
            </a:r>
            <a:r>
              <a:rPr dirty="0" lang="en-ZA" smtClean="0" sz="3200">
                <a:uFillTx/>
              </a:rPr>
              <a:t/>
            </a:r>
            <a:r>
              <a:rPr dirty="0" lang="en-ZA" smtClean="0" sz="3200">
                <a:uFillTx/>
              </a:rPr>
              <a:t/>
            </a:r>
            <a:r>
              <a:rPr dirty="0" lang="en-ZA" smtClean="0" sz="3200">
                <a:uFillTx/>
              </a:rPr>
              <a:t/>
            </a:r>
            <a:r>
              <a:rPr dirty="0" lang="en-ZA" smtClean="0" sz="3200">
                <a:uFillTx/>
              </a:rPr>
              <a:t/>
            </a:r>
            <a:r>
              <a:rPr dirty="0" lang="en-ZA" smtClean="0" sz="3200">
                <a:uFillTx/>
              </a:rPr>
              <a:t/>
            </a:r>
            <a:r>
              <a:rPr dirty="0" lang="en-ZA" smtClean="0" sz="3200">
                <a:uFillTx/>
              </a:rPr>
              <a:t/>
            </a:r>
          </a:p>
          <a:p>
            <a:pPr algn="l" defTabSz="914400" eaLnBrk="1" fontAlgn="auto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>
                <a:uFillTx/>
              </a:defRPr>
            </a:pPr>
            <a:endParaRPr b="0" baseline="0" cap="none" dirty="0" i="0" kern="1200" kumimoji="0" lang="en-ZA" noProof="0" normalizeH="0" spc="0" strike="noStrike" sz="3200" u="none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0" name="TextBox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2401" y="1254513"/>
            <a:ext cx="7346281" cy="323385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wrap="square">
            <a:spAutoFit/>
          </a:bodyPr>
          <a:lstStyle/>
          <a:p>
            <a:pPr algn="l">
              <a:lnSpc>
                <a:spcPct val="150000"/>
              </a:lnSpc>
              <a:buFont charset="2" pitchFamily="2" typeface="Wingdings"/>
              <a:buChar char="Ø"/>
            </a:pPr>
            <a:r>
              <a:rPr dirty="0" lang="en-ZA" smtClean="0">
                <a:uFillTx/>
              </a:rPr>
              <a:t/>
            </a:r>
            <a:r>
              <a:rPr dirty="0" lang="en-ZA" smtClean="0">
                <a:uFillTx/>
              </a:rPr>
              <a:t/>
            </a:r>
          </a:p>
          <a:p>
            <a:pPr algn="l"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l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detail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c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h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g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g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l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f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.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g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.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l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u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g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y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,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u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g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history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,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c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u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u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endParaRPr dirty="0" lang="en-ZA" smtClean="0">
              <a:uFillTx/>
            </a:endParaRPr>
          </a:p>
          <a:p>
            <a:pPr algn="l"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Similar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f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v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b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y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x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g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V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charging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location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v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c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v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.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g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.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lugshare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.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c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m</a:t>
            </a:r>
            <a:endParaRPr b="0" baseline="0" i="0" strike="noStrike" sz="1800" u="none">
              <a:solidFill>
                <a:srgbClr val="000000"/>
              </a:solidFill>
              <a:uFillTx/>
              <a:latin charset="0" typeface="Calibri"/>
            </a:endParaRPr>
          </a:p>
          <a:p>
            <a:pPr algn="l"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Regularly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u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d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f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m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V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l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u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g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n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locations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endParaRPr b="0" baseline="0" i="0" strike="noStrike" sz="1800" u="none">
              <a:solidFill>
                <a:srgbClr val="000000"/>
              </a:solidFill>
              <a:uFillTx/>
              <a:latin charset="0" typeface="Calibri"/>
            </a:endParaRPr>
          </a:p>
          <a:p>
            <a:pPr algn="l" indent="-457200" lvl="0" marL="457200">
              <a:lnSpc>
                <a:spcPct val="150000"/>
              </a:lnSpc>
              <a:buFont charset="0" typeface="Wingdings"/>
              <a:buChar char="Ø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M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b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i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l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c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c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e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s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 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p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l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a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t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f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o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r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>m</a:t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endParaRPr b="0" baseline="0" i="0" strike="noStrike" sz="1800" u="none">
              <a:solidFill>
                <a:srgbClr val="000000"/>
              </a:solidFill>
              <a:uFillTx/>
              <a:latin charset="0" typeface="Calibri"/>
            </a:endParaRPr>
          </a:p>
          <a:p>
            <a:pPr algn="l" indent="-457200" lvl="0" marL="457200">
              <a:lnSpc>
                <a:spcPct val="150000"/>
              </a:lnSpc>
              <a:buFont charset="0" typeface="Wingdings"/>
              <a:buChar char="•"/>
            </a:pPr>
            <a:r>
              <a:rPr b="0" baseline="0" i="0" strike="noStrike" sz="1800" u="none">
                <a:solidFill>
                  <a:srgbClr val="000000"/>
                </a:solidFill>
                <a:uFillTx/>
                <a:latin charset="0" typeface="Calibri"/>
              </a:rPr>
              <a:t/>
            </a:r>
            <a:endParaRPr b="0" baseline="0" i="0" strike="noStrike" sz="1800" u="none">
              <a:solidFill>
                <a:srgbClr val="000000"/>
              </a:solidFill>
              <a:uFillTx/>
              <a:latin charset="0" typeface="Calibri"/>
            </a:endParaRPr>
          </a:p>
          <a:p>
            <a:pPr algn="l" indent="-457200" lvl="0" marL="457200">
              <a:lnSpc>
                <a:spcPct val="150000"/>
              </a:lnSpc>
              <a:buFont charset="2" pitchFamily="2" typeface="Wingdings"/>
              <a:buChar char="•"/>
            </a:pPr>
            <a:r>
              <a:rPr dirty="0" lang="en-ZA" smtClean="0">
                <a:uFillTx/>
              </a:rPr>
              <a:t/>
            </a:r>
            <a:endParaRPr dirty="0" lang="en-ZA" smtClean="0">
              <a:uFillTx/>
            </a:endParaRPr>
          </a:p>
          <a:p>
            <a:pPr algn="l" indent="-457200" marL="457200">
              <a:lnSpc>
                <a:spcPct val="150000"/>
              </a:lnSpc>
              <a:buChar char="•"/>
            </a:pPr>
            <a:r>
              <a:rPr dirty="0" lang="en-ZA" smtClean="0">
                <a:uFillTx/>
              </a:rPr>
              <a:t/>
            </a:r>
            <a:r>
              <a:rPr dirty="0" lang="en-ZA" smtClean="0">
                <a:uFillTx/>
              </a:rPr>
              <a:t/>
            </a:r>
            <a:endParaRPr dirty="0" lang="en-ZA" smtClean="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112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EV Charging Point Stops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</cp:revision>
  <dcterms:created xsi:type="dcterms:W3CDTF">2020-08-07T12:06:34Z</dcterms:created>
  <dcterms:modified xsi:type="dcterms:W3CDTF">2020-08-11T14:37:23Z</dcterms:modified>
</cp:coreProperties>
</file>