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75" r:id="rId2"/>
    <p:sldId id="257" r:id="rId3"/>
    <p:sldId id="265" r:id="rId4"/>
    <p:sldId id="277" r:id="rId5"/>
    <p:sldId id="261" r:id="rId6"/>
    <p:sldId id="266" r:id="rId7"/>
    <p:sldId id="278" r:id="rId8"/>
    <p:sldId id="279" r:id="rId9"/>
    <p:sldId id="280" r:id="rId10"/>
    <p:sldId id="281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(</a:t>
            </a:r>
            <a:r>
              <a:rPr lang="en-US" dirty="0" err="1"/>
              <a:t>Tuần</a:t>
            </a:r>
            <a:r>
              <a:rPr lang="en-US" dirty="0"/>
              <a:t> 6 + 7)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Triều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điều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hướng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Sỹ Vinh: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Vinh: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(chi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Vũ: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database, API User, Header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Footer</a:t>
            </a:r>
          </a:p>
        </p:txBody>
      </p:sp>
    </p:spTree>
    <p:extLst>
      <p:ext uri="{BB962C8B-B14F-4D97-AF65-F5344CB8AC3E}">
        <p14:creationId xmlns:p14="http://schemas.microsoft.com/office/powerpoint/2010/main" val="93605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249239" y="1784740"/>
            <a:ext cx="7342482" cy="1604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nghê</a:t>
            </a:r>
            <a:r>
              <a:rPr lang="en-US" dirty="0"/>
              <a:t>̣ web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dịch</a:t>
            </a:r>
            <a:r>
              <a:rPr lang="en-US" dirty="0"/>
              <a:t> vụ </a:t>
            </a:r>
            <a:r>
              <a:rPr lang="en-US" dirty="0" err="1"/>
              <a:t>trực</a:t>
            </a:r>
            <a:r>
              <a:rPr lang="en-US" dirty="0"/>
              <a:t> </a:t>
            </a:r>
            <a:r>
              <a:rPr lang="en-US" dirty="0" err="1"/>
              <a:t>tuyến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249239" y="3389194"/>
            <a:ext cx="7830236" cy="1023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2800" b="0" dirty="0" err="1"/>
              <a:t>Đê</a:t>
            </a:r>
            <a:r>
              <a:rPr lang="en-US" sz="2800" b="0" dirty="0"/>
              <a:t>̀ </a:t>
            </a:r>
            <a:r>
              <a:rPr lang="en-US" sz="2800" b="0" dirty="0" err="1"/>
              <a:t>tài</a:t>
            </a:r>
            <a:r>
              <a:rPr lang="en-US" sz="2800" b="0" dirty="0"/>
              <a:t> 21: Web </a:t>
            </a:r>
            <a:r>
              <a:rPr lang="en-US" sz="2800" b="0" dirty="0" err="1"/>
              <a:t>bán</a:t>
            </a:r>
            <a:r>
              <a:rPr lang="en-US" sz="2800" b="0" dirty="0"/>
              <a:t> </a:t>
            </a:r>
            <a:r>
              <a:rPr lang="en-US" sz="2800" b="0" dirty="0" err="1"/>
              <a:t>hàng</a:t>
            </a:r>
            <a:r>
              <a:rPr lang="en-US" sz="2800" b="0" dirty="0"/>
              <a:t> </a:t>
            </a:r>
            <a:r>
              <a:rPr lang="en-US" sz="2800" b="0" dirty="0" err="1"/>
              <a:t>ứng</a:t>
            </a:r>
            <a:r>
              <a:rPr lang="en-US" sz="2800" b="0" dirty="0"/>
              <a:t> </a:t>
            </a:r>
            <a:r>
              <a:rPr lang="en-US" sz="2800" b="0" dirty="0" err="1"/>
              <a:t>dụng</a:t>
            </a:r>
            <a:r>
              <a:rPr lang="en-US" sz="2800" b="0" dirty="0"/>
              <a:t> </a:t>
            </a:r>
            <a:r>
              <a:rPr lang="en-US" sz="2800" b="0" dirty="0" err="1"/>
              <a:t>công</a:t>
            </a:r>
            <a:r>
              <a:rPr lang="en-US" sz="2800" b="0" dirty="0"/>
              <a:t>  </a:t>
            </a:r>
            <a:r>
              <a:rPr lang="en-US" sz="2800" b="0" dirty="0" err="1"/>
              <a:t>nghê</a:t>
            </a:r>
            <a:r>
              <a:rPr lang="en-US" sz="2800" b="0" dirty="0"/>
              <a:t>̣ Single Page Application</a:t>
            </a:r>
          </a:p>
          <a:p>
            <a:endParaRPr lang="en-US" sz="2800" b="0" dirty="0"/>
          </a:p>
          <a:p>
            <a:endParaRPr 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46CDE3-6CF0-2C82-6FF0-5D0190F905F8}"/>
              </a:ext>
            </a:extLst>
          </p:cNvPr>
          <p:cNvSpPr txBox="1"/>
          <p:nvPr/>
        </p:nvSpPr>
        <p:spPr>
          <a:xfrm>
            <a:off x="413012" y="4458268"/>
            <a:ext cx="64063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Nhóm</a:t>
            </a:r>
            <a:r>
              <a:rPr lang="en-US" dirty="0"/>
              <a:t> 46: </a:t>
            </a:r>
          </a:p>
          <a:p>
            <a:r>
              <a:rPr lang="en-US" dirty="0"/>
              <a:t>		</a:t>
            </a:r>
            <a:r>
              <a:rPr lang="en-US" dirty="0" err="1"/>
              <a:t>Nguyễn</a:t>
            </a:r>
            <a:r>
              <a:rPr lang="en-US" dirty="0"/>
              <a:t> </a:t>
            </a:r>
            <a:r>
              <a:rPr lang="en-US" dirty="0" err="1"/>
              <a:t>Thê</a:t>
            </a:r>
            <a:r>
              <a:rPr lang="en-US" dirty="0"/>
              <a:t>́ Vũ – 20204625</a:t>
            </a:r>
          </a:p>
          <a:p>
            <a:r>
              <a:rPr lang="en-US" dirty="0"/>
              <a:t>		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Vinh</a:t>
            </a:r>
          </a:p>
          <a:p>
            <a:r>
              <a:rPr lang="en-US" dirty="0"/>
              <a:t>		</a:t>
            </a:r>
            <a:r>
              <a:rPr lang="en-US" dirty="0" err="1"/>
              <a:t>Hô</a:t>
            </a:r>
            <a:r>
              <a:rPr lang="en-US" dirty="0"/>
              <a:t>̀ Sỹ Vinh	</a:t>
            </a:r>
          </a:p>
          <a:p>
            <a:r>
              <a:rPr lang="en-US" dirty="0"/>
              <a:t>		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Triều</a:t>
            </a:r>
            <a:r>
              <a:rPr lang="en-US" dirty="0"/>
              <a:t> </a:t>
            </a:r>
            <a:r>
              <a:rPr lang="en-US" dirty="0" err="1"/>
              <a:t>Vy</a:t>
            </a:r>
            <a:r>
              <a:rPr lang="en-US" dirty="0"/>
              <a:t>̃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 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dùng</a:t>
            </a:r>
            <a:r>
              <a:rPr lang="en-US" dirty="0"/>
              <a:t>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thống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hê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thống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(User):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avatar.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JWT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quyền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/>
              <a:t>1.1,  </a:t>
            </a:r>
            <a:r>
              <a:rPr lang="en-US" sz="1600" dirty="0" err="1"/>
              <a:t>Đăng</a:t>
            </a:r>
            <a:r>
              <a:rPr lang="en-US" sz="1600" dirty="0"/>
              <a:t> kí/</a:t>
            </a:r>
            <a:r>
              <a:rPr lang="en-US" sz="1600" dirty="0" err="1"/>
              <a:t>đăng</a:t>
            </a:r>
            <a:r>
              <a:rPr lang="en-US" sz="1600" dirty="0"/>
              <a:t> </a:t>
            </a:r>
            <a:r>
              <a:rPr lang="en-US" sz="1600" dirty="0" err="1"/>
              <a:t>nhập</a:t>
            </a:r>
            <a:r>
              <a:rPr lang="en-US" sz="1600" dirty="0"/>
              <a:t>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nghiệp</a:t>
            </a:r>
            <a:r>
              <a:rPr lang="en-US" dirty="0"/>
              <a:t> vụ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(products):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2.1.1: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Admin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2.1.2: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Sửa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sửa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Admin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Chỉnh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sửa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(chỉ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lần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7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nghiệp</a:t>
            </a:r>
            <a:r>
              <a:rPr lang="en-US" dirty="0"/>
              <a:t> vụ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1975D-C601-D32C-CD00-35C7F852259F}"/>
              </a:ext>
            </a:extLst>
          </p:cNvPr>
          <p:cNvSpPr txBox="1"/>
          <p:nvPr/>
        </p:nvSpPr>
        <p:spPr>
          <a:xfrm>
            <a:off x="543859" y="1290918"/>
            <a:ext cx="6323524" cy="160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(Cart):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bớt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8B551-252C-EA70-2552-0A5D4E8A361E}"/>
              </a:ext>
            </a:extLst>
          </p:cNvPr>
          <p:cNvSpPr txBox="1"/>
          <p:nvPr/>
        </p:nvSpPr>
        <p:spPr>
          <a:xfrm>
            <a:off x="543859" y="3203388"/>
            <a:ext cx="7028330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(user):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xuất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lần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tiếp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user…)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kí: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form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lượt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máy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Quản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1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3.2.1. Form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Điền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ảnh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3.2.2: Trang chi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tiết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ảnh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tả…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bình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luận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trước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3.2.3: Trang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 them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Mỗi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̃ them sẽ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̣: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ảnh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ngắn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gọn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lượng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xóa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tổng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tiền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Nút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toán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3, </a:t>
            </a:r>
            <a:r>
              <a:rPr lang="en-US" dirty="0" err="1"/>
              <a:t>Tính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diện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 Layout: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 Header: Có logo,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điều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hướng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icon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user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Footer: Thông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 chủ: Thông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nổi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trội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gợi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dùngThanh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Header: Có logo,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điều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hướng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icon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user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Footer: Thông tin them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Body: Thông tin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một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nổi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trội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tả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2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nghê</a:t>
            </a:r>
            <a:r>
              <a:rPr lang="en-US" dirty="0"/>
              <a:t>̣ </a:t>
            </a:r>
            <a:r>
              <a:rPr lang="en-US" dirty="0" err="1"/>
              <a:t>sư</a:t>
            </a:r>
            <a:r>
              <a:rPr lang="en-US" dirty="0"/>
              <a:t>̉ </a:t>
            </a:r>
            <a:r>
              <a:rPr lang="en-US" dirty="0" err="1"/>
              <a:t>dụng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Front-end: ReactJS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thường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Backend: NodeJS, MySQL</a:t>
            </a:r>
          </a:p>
        </p:txBody>
      </p:sp>
    </p:spTree>
    <p:extLst>
      <p:ext uri="{BB962C8B-B14F-4D97-AF65-F5344CB8AC3E}">
        <p14:creationId xmlns:p14="http://schemas.microsoft.com/office/powerpoint/2010/main" val="392418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694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Lato</vt:lpstr>
      <vt:lpstr>Wingdings</vt:lpstr>
      <vt:lpstr>Office Theme</vt:lpstr>
      <vt:lpstr>PowerPoint Presentation</vt:lpstr>
      <vt:lpstr>PowerPoint Presentation</vt:lpstr>
      <vt:lpstr>1, Người dùng hệ thống</vt:lpstr>
      <vt:lpstr>2, Tính năng nghiệp vụ</vt:lpstr>
      <vt:lpstr>2, Tính năng nghiệp vụ</vt:lpstr>
      <vt:lpstr>3, Tính năng giao diện</vt:lpstr>
      <vt:lpstr>3, Tính năng giao diện</vt:lpstr>
      <vt:lpstr>3, Tính năng giao diện</vt:lpstr>
      <vt:lpstr>II, Công nghệ sử dụng</vt:lpstr>
      <vt:lpstr>III, Phân công công việc (Tuần 6 + 7)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_Z NTV</cp:lastModifiedBy>
  <cp:revision>25</cp:revision>
  <dcterms:created xsi:type="dcterms:W3CDTF">2021-05-28T04:32:29Z</dcterms:created>
  <dcterms:modified xsi:type="dcterms:W3CDTF">2023-05-07T14:19:38Z</dcterms:modified>
</cp:coreProperties>
</file>