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65" r:id="rId4"/>
    <p:sldId id="277" r:id="rId5"/>
    <p:sldId id="261" r:id="rId6"/>
    <p:sldId id="283" r:id="rId7"/>
    <p:sldId id="266" r:id="rId8"/>
    <p:sldId id="278" r:id="rId9"/>
    <p:sldId id="282" r:id="rId10"/>
    <p:sldId id="279" r:id="rId11"/>
    <p:sldId id="280" r:id="rId12"/>
    <p:sldId id="28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3.4.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Layout: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Header: Có logo,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icon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user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Footer: 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 chủ: 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nổi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trội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gợi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 ReactJS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redux,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axios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 NodeJS Express, MySQL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hash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mật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khẩu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trước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Mysql2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kết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Multer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gửi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front-end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xác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thực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8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lưới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Sỹ Vinh: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chủ,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kiểm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Vinh: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(chi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Vũ: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 APIs, Header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Footer, front-end admin</a:t>
            </a:r>
          </a:p>
        </p:txBody>
      </p:sp>
    </p:spTree>
    <p:extLst>
      <p:ext uri="{BB962C8B-B14F-4D97-AF65-F5344CB8AC3E}">
        <p14:creationId xmlns:p14="http://schemas.microsoft.com/office/powerpoint/2010/main" val="93605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3965510" y="3021991"/>
            <a:ext cx="4711959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Demo </a:t>
            </a:r>
            <a:r>
              <a:rPr lang="en-US" sz="4800" dirty="0" err="1"/>
              <a:t>sản</a:t>
            </a:r>
            <a:r>
              <a:rPr lang="en-US" sz="4800" dirty="0"/>
              <a:t> </a:t>
            </a:r>
            <a:r>
              <a:rPr lang="en-US" sz="4800" dirty="0" err="1"/>
              <a:t>phẩm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249239" y="1784740"/>
            <a:ext cx="7342482" cy="1604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web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dịch</a:t>
            </a:r>
            <a:r>
              <a:rPr lang="en-US" dirty="0"/>
              <a:t> vụ </a:t>
            </a:r>
            <a:r>
              <a:rPr lang="en-US" dirty="0" err="1"/>
              <a:t>trực</a:t>
            </a:r>
            <a:r>
              <a:rPr lang="en-US" dirty="0"/>
              <a:t> </a:t>
            </a:r>
            <a:r>
              <a:rPr lang="en-US" dirty="0" err="1"/>
              <a:t>tuyến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49239" y="3389194"/>
            <a:ext cx="7830236" cy="1023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Đê</a:t>
            </a:r>
            <a:r>
              <a:rPr lang="en-US" sz="2800" b="0" dirty="0"/>
              <a:t>̀ </a:t>
            </a:r>
            <a:r>
              <a:rPr lang="en-US" sz="2800" b="0" dirty="0" err="1"/>
              <a:t>tài</a:t>
            </a:r>
            <a:r>
              <a:rPr lang="en-US" sz="2800" b="0" dirty="0"/>
              <a:t> 21: Web </a:t>
            </a:r>
            <a:r>
              <a:rPr lang="en-US" sz="2800" b="0" dirty="0" err="1"/>
              <a:t>bán</a:t>
            </a:r>
            <a:r>
              <a:rPr lang="en-US" sz="2800" b="0" dirty="0"/>
              <a:t> </a:t>
            </a:r>
            <a:r>
              <a:rPr lang="en-US" sz="2800" b="0" dirty="0" err="1"/>
              <a:t>hàng</a:t>
            </a:r>
            <a:r>
              <a:rPr lang="en-US" sz="2800" b="0" dirty="0"/>
              <a:t> </a:t>
            </a:r>
            <a:r>
              <a:rPr lang="en-US" sz="2800" b="0" dirty="0" err="1"/>
              <a:t>ứng</a:t>
            </a:r>
            <a:r>
              <a:rPr lang="en-US" sz="2800" b="0" dirty="0"/>
              <a:t> </a:t>
            </a:r>
            <a:r>
              <a:rPr lang="en-US" sz="2800" b="0" dirty="0" err="1"/>
              <a:t>dụng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 </a:t>
            </a:r>
            <a:r>
              <a:rPr lang="en-US" sz="2800" b="0" dirty="0" err="1"/>
              <a:t>nghê</a:t>
            </a:r>
            <a:r>
              <a:rPr lang="en-US" sz="2800" b="0" dirty="0"/>
              <a:t>̣ Single Page Application</a:t>
            </a:r>
          </a:p>
          <a:p>
            <a:endParaRPr lang="en-US" sz="2800" b="0" dirty="0"/>
          </a:p>
          <a:p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6CDE3-6CF0-2C82-6FF0-5D0190F905F8}"/>
              </a:ext>
            </a:extLst>
          </p:cNvPr>
          <p:cNvSpPr txBox="1"/>
          <p:nvPr/>
        </p:nvSpPr>
        <p:spPr>
          <a:xfrm>
            <a:off x="413012" y="4458268"/>
            <a:ext cx="6406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Nhóm</a:t>
            </a:r>
            <a:r>
              <a:rPr lang="en-US" dirty="0"/>
              <a:t> 46: </a:t>
            </a:r>
          </a:p>
          <a:p>
            <a:r>
              <a:rPr lang="en-US" dirty="0"/>
              <a:t>		</a:t>
            </a:r>
            <a:r>
              <a:rPr lang="en-US" dirty="0" err="1"/>
              <a:t>Nguyễn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Vũ – 20204625</a:t>
            </a:r>
          </a:p>
          <a:p>
            <a:r>
              <a:rPr lang="en-US" dirty="0"/>
              <a:t>		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Vinh</a:t>
            </a:r>
          </a:p>
          <a:p>
            <a:r>
              <a:rPr lang="en-US" dirty="0"/>
              <a:t>		</a:t>
            </a:r>
            <a:r>
              <a:rPr lang="en-US" dirty="0" err="1"/>
              <a:t>Hô</a:t>
            </a:r>
            <a:r>
              <a:rPr lang="en-US" dirty="0"/>
              <a:t>̀ Sỹ Vinh	</a:t>
            </a:r>
          </a:p>
          <a:p>
            <a:r>
              <a:rPr lang="en-US" dirty="0"/>
              <a:t>		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Triều</a:t>
            </a:r>
            <a:r>
              <a:rPr lang="en-US" dirty="0"/>
              <a:t> </a:t>
            </a:r>
            <a:r>
              <a:rPr lang="en-US" dirty="0" err="1"/>
              <a:t>Vy</a:t>
            </a:r>
            <a:r>
              <a:rPr lang="en-US" dirty="0"/>
              <a:t>̃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thống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(User):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avatar.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JWT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quyền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vụ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(products):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2.1.1: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Admin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2.1.2: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Admin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vào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7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vụ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1975D-C601-D32C-CD00-35C7F852259F}"/>
              </a:ext>
            </a:extLst>
          </p:cNvPr>
          <p:cNvSpPr txBox="1"/>
          <p:nvPr/>
        </p:nvSpPr>
        <p:spPr>
          <a:xfrm>
            <a:off x="543859" y="1290918"/>
            <a:ext cx="6323524" cy="16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(Cart):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bớt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8B551-252C-EA70-2552-0A5D4E8A361E}"/>
              </a:ext>
            </a:extLst>
          </p:cNvPr>
          <p:cNvSpPr txBox="1"/>
          <p:nvPr/>
        </p:nvSpPr>
        <p:spPr>
          <a:xfrm>
            <a:off x="543859" y="3203388"/>
            <a:ext cx="702833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(user):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lần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EDFD6-A6CD-522B-3414-3C81D1D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B8638D-0871-D890-6B4A-954A75D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vụ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03F86-9487-DFCF-C056-D846372FA4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906572"/>
            <a:ext cx="3886200" cy="33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F6CE97-55A8-B101-B98D-574E7A3DEE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6572"/>
            <a:ext cx="3886200" cy="33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269A9-5214-21E0-7969-5B4D4D1CB279}"/>
              </a:ext>
            </a:extLst>
          </p:cNvPr>
          <p:cNvSpPr txBox="1"/>
          <p:nvPr/>
        </p:nvSpPr>
        <p:spPr>
          <a:xfrm>
            <a:off x="731520" y="5430122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Use-case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FE2DA-F4D6-3E8D-D480-C67FA4363724}"/>
              </a:ext>
            </a:extLst>
          </p:cNvPr>
          <p:cNvSpPr txBox="1"/>
          <p:nvPr/>
        </p:nvSpPr>
        <p:spPr>
          <a:xfrm>
            <a:off x="4943856" y="5430122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Use-case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1002F-1E61-B91B-2B71-2DD7F2EA44AA}"/>
              </a:ext>
            </a:extLst>
          </p:cNvPr>
          <p:cNvSpPr txBox="1"/>
          <p:nvPr/>
        </p:nvSpPr>
        <p:spPr>
          <a:xfrm>
            <a:off x="816864" y="123139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Biểu</a:t>
            </a:r>
            <a:r>
              <a:rPr lang="en-US" b="1" dirty="0"/>
              <a:t> </a:t>
            </a:r>
            <a:r>
              <a:rPr lang="en-US" b="1" dirty="0" err="1"/>
              <a:t>đô</a:t>
            </a:r>
            <a:r>
              <a:rPr lang="en-US" b="1" dirty="0"/>
              <a:t>̀ use-case</a:t>
            </a:r>
          </a:p>
        </p:txBody>
      </p:sp>
    </p:spTree>
    <p:extLst>
      <p:ext uri="{BB962C8B-B14F-4D97-AF65-F5344CB8AC3E}">
        <p14:creationId xmlns:p14="http://schemas.microsoft.com/office/powerpoint/2010/main" val="162495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kí: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form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máy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3.2.1. Form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3.2.2: Trang chi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tả…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bình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luận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trước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3.2.3: Trang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Mỗi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gọn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xóa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tổng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toán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D5130-4A44-3BBE-0C0C-76C4C1AD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4F31-BC0D-E918-B5C9-B9787624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51B1A-7C2A-A98A-160F-83F78C041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3.2.4.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lí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Bảng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xóa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lọc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3.3.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lí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3.3.1.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lí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sách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endParaRPr lang="en-US" sz="1800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Bảng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cập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xóa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ó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3.3.2.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lí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endParaRPr lang="en-US" sz="1800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sách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đặt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cập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trạng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thái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ó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785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Lato</vt:lpstr>
      <vt:lpstr>Wingdings</vt:lpstr>
      <vt:lpstr>Office Theme</vt:lpstr>
      <vt:lpstr>PowerPoint Presentation</vt:lpstr>
      <vt:lpstr>PowerPoint Presentation</vt:lpstr>
      <vt:lpstr>1, Người dùng hệ thống</vt:lpstr>
      <vt:lpstr>2, Tính năng nghiệp vụ</vt:lpstr>
      <vt:lpstr>2, Tính năng nghiệp vụ</vt:lpstr>
      <vt:lpstr>2. Tính năng nghiệp vụ</vt:lpstr>
      <vt:lpstr>3, Tính năng giao diện</vt:lpstr>
      <vt:lpstr>3, Tính năng giao diện</vt:lpstr>
      <vt:lpstr>3. Tính năng giao diện</vt:lpstr>
      <vt:lpstr>3, Tính năng giao diện</vt:lpstr>
      <vt:lpstr>II, Công nghệ sử dụng</vt:lpstr>
      <vt:lpstr>III, Phân công công việc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_Z NTV</cp:lastModifiedBy>
  <cp:revision>41</cp:revision>
  <dcterms:created xsi:type="dcterms:W3CDTF">2021-05-28T04:32:29Z</dcterms:created>
  <dcterms:modified xsi:type="dcterms:W3CDTF">2023-06-20T06:42:55Z</dcterms:modified>
</cp:coreProperties>
</file>