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4" r:id="rId11"/>
    <p:sldId id="268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54E94-321F-4594-BF1B-9AC0F2725E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2BFE6C-DDBC-45BE-A90A-D370D65715B9}">
      <dgm:prSet custT="1"/>
      <dgm:spPr/>
      <dgm:t>
        <a:bodyPr/>
        <a:lstStyle/>
        <a:p>
          <a:pPr>
            <a:defRPr cap="all"/>
          </a:pPr>
          <a:r>
            <a:rPr lang="en-IN" sz="1600" dirty="0"/>
            <a:t>Implemented tools</a:t>
          </a:r>
          <a:r>
            <a:rPr lang="en-IN" sz="1100" dirty="0"/>
            <a:t>:</a:t>
          </a:r>
          <a:endParaRPr lang="en-US" sz="1100" dirty="0"/>
        </a:p>
      </dgm:t>
    </dgm:pt>
    <dgm:pt modelId="{7401DCE1-76A3-4E31-BB09-B3272EFC4DE1}" type="parTrans" cxnId="{4080CF88-3452-4E0B-867F-FACA946D4BCB}">
      <dgm:prSet/>
      <dgm:spPr/>
      <dgm:t>
        <a:bodyPr/>
        <a:lstStyle/>
        <a:p>
          <a:endParaRPr lang="en-US"/>
        </a:p>
      </dgm:t>
    </dgm:pt>
    <dgm:pt modelId="{5BC7D761-05EB-4764-9824-F37AC49C1640}" type="sibTrans" cxnId="{4080CF88-3452-4E0B-867F-FACA946D4BCB}">
      <dgm:prSet/>
      <dgm:spPr/>
      <dgm:t>
        <a:bodyPr/>
        <a:lstStyle/>
        <a:p>
          <a:endParaRPr lang="en-US"/>
        </a:p>
      </dgm:t>
    </dgm:pt>
    <dgm:pt modelId="{C028A200-8FA2-4F97-BD30-DF9B19B348F4}">
      <dgm:prSet/>
      <dgm:spPr/>
      <dgm:t>
        <a:bodyPr/>
        <a:lstStyle/>
        <a:p>
          <a:pPr>
            <a:defRPr cap="all"/>
          </a:pPr>
          <a:r>
            <a:rPr lang="en-IN" dirty="0"/>
            <a:t>Spring boot Framework+Core java+JPA with Hibernate+</a:t>
          </a:r>
          <a:r>
            <a:rPr lang="en-US" b="0" i="0" u="none" dirty="0"/>
            <a:t>PostgreSQL database</a:t>
          </a:r>
          <a:endParaRPr lang="en-IN" dirty="0"/>
        </a:p>
      </dgm:t>
    </dgm:pt>
    <dgm:pt modelId="{1534BF24-8BF1-423C-BAB2-A75A10D7DD56}" type="parTrans" cxnId="{3F581526-73BB-4289-8B77-12571BA84AEB}">
      <dgm:prSet/>
      <dgm:spPr/>
      <dgm:t>
        <a:bodyPr/>
        <a:lstStyle/>
        <a:p>
          <a:endParaRPr lang="en-US"/>
        </a:p>
      </dgm:t>
    </dgm:pt>
    <dgm:pt modelId="{E60B3C14-CE43-41F5-AB51-51171AB3B2D7}" type="sibTrans" cxnId="{3F581526-73BB-4289-8B77-12571BA84AEB}">
      <dgm:prSet/>
      <dgm:spPr/>
      <dgm:t>
        <a:bodyPr/>
        <a:lstStyle/>
        <a:p>
          <a:endParaRPr lang="en-US"/>
        </a:p>
      </dgm:t>
    </dgm:pt>
    <dgm:pt modelId="{9D748B2A-D366-41BB-844E-9BC98B52B8F7}">
      <dgm:prSet/>
      <dgm:spPr/>
      <dgm:t>
        <a:bodyPr/>
        <a:lstStyle/>
        <a:p>
          <a:pPr>
            <a:defRPr cap="all"/>
          </a:pPr>
          <a:r>
            <a:rPr lang="en-IN" dirty="0"/>
            <a:t>RESTful api Service using rest end points</a:t>
          </a:r>
          <a:r>
            <a:rPr lang="en-IN" cap="none" dirty="0"/>
            <a:t>+</a:t>
          </a:r>
          <a:r>
            <a:rPr lang="en-US" b="0" i="0" u="none" dirty="0"/>
            <a:t>CRUD , Global Exception Handling+JPQL , Customized JPARespository</a:t>
          </a:r>
          <a:endParaRPr lang="en-US" dirty="0"/>
        </a:p>
      </dgm:t>
    </dgm:pt>
    <dgm:pt modelId="{1AD6C34A-288A-42AC-9C9C-1311F8CE02AA}" type="parTrans" cxnId="{135DE41B-223A-431A-A384-166D4DAED56E}">
      <dgm:prSet/>
      <dgm:spPr/>
      <dgm:t>
        <a:bodyPr/>
        <a:lstStyle/>
        <a:p>
          <a:endParaRPr lang="en-US"/>
        </a:p>
      </dgm:t>
    </dgm:pt>
    <dgm:pt modelId="{3CA2B665-4BFE-48BA-A33B-A8B480476CD6}" type="sibTrans" cxnId="{135DE41B-223A-431A-A384-166D4DAED56E}">
      <dgm:prSet/>
      <dgm:spPr/>
      <dgm:t>
        <a:bodyPr/>
        <a:lstStyle/>
        <a:p>
          <a:endParaRPr lang="en-US"/>
        </a:p>
      </dgm:t>
    </dgm:pt>
    <dgm:pt modelId="{6335E009-5D0B-46EF-8B9D-10B882020FF6}" type="pres">
      <dgm:prSet presAssocID="{56254E94-321F-4594-BF1B-9AC0F2725EAE}" presName="root" presStyleCnt="0">
        <dgm:presLayoutVars>
          <dgm:dir/>
          <dgm:resizeHandles val="exact"/>
        </dgm:presLayoutVars>
      </dgm:prSet>
      <dgm:spPr/>
    </dgm:pt>
    <dgm:pt modelId="{1E3DBE66-98EB-4FE8-9A4E-D354F2B5ED6E}" type="pres">
      <dgm:prSet presAssocID="{812BFE6C-DDBC-45BE-A90A-D370D65715B9}" presName="compNode" presStyleCnt="0"/>
      <dgm:spPr/>
    </dgm:pt>
    <dgm:pt modelId="{3BD8B3F5-930C-435F-9347-1F28AB8FAFED}" type="pres">
      <dgm:prSet presAssocID="{812BFE6C-DDBC-45BE-A90A-D370D65715B9}" presName="iconBgRect" presStyleLbl="bgShp" presStyleIdx="0" presStyleCnt="3" custLinFactNeighborX="-7820" custLinFactNeighborY="11220"/>
      <dgm:spPr>
        <a:prstGeom prst="round2DiagRect">
          <a:avLst>
            <a:gd name="adj1" fmla="val 29727"/>
            <a:gd name="adj2" fmla="val 0"/>
          </a:avLst>
        </a:prstGeom>
      </dgm:spPr>
    </dgm:pt>
    <dgm:pt modelId="{EDA04380-4A7F-43F3-A902-1EB157776619}" type="pres">
      <dgm:prSet presAssocID="{812BFE6C-DDBC-45BE-A90A-D370D65715B9}" presName="iconRect" presStyleLbl="node1" presStyleIdx="0" presStyleCnt="3" custLinFactNeighborX="-15380" custLinFactNeighborY="195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A727267-D538-4382-8E5C-9CA21F77E0BD}" type="pres">
      <dgm:prSet presAssocID="{812BFE6C-DDBC-45BE-A90A-D370D65715B9}" presName="spaceRect" presStyleCnt="0"/>
      <dgm:spPr/>
    </dgm:pt>
    <dgm:pt modelId="{DAC822FD-2714-46D1-B35D-B3C439AAFFEE}" type="pres">
      <dgm:prSet presAssocID="{812BFE6C-DDBC-45BE-A90A-D370D65715B9}" presName="textRect" presStyleLbl="revTx" presStyleIdx="0" presStyleCnt="3" custScaleY="62057" custLinFactY="-278158" custLinFactNeighborX="2013" custLinFactNeighborY="-300000">
        <dgm:presLayoutVars>
          <dgm:chMax val="1"/>
          <dgm:chPref val="1"/>
        </dgm:presLayoutVars>
      </dgm:prSet>
      <dgm:spPr/>
    </dgm:pt>
    <dgm:pt modelId="{F990EDA8-78EA-4057-BCA8-8295D8369AD7}" type="pres">
      <dgm:prSet presAssocID="{5BC7D761-05EB-4764-9824-F37AC49C1640}" presName="sibTrans" presStyleCnt="0"/>
      <dgm:spPr/>
    </dgm:pt>
    <dgm:pt modelId="{882197B8-7C47-4F6D-86C5-90DD915AA75D}" type="pres">
      <dgm:prSet presAssocID="{C028A200-8FA2-4F97-BD30-DF9B19B348F4}" presName="compNode" presStyleCnt="0"/>
      <dgm:spPr/>
    </dgm:pt>
    <dgm:pt modelId="{1A275BE0-1797-4536-9AF5-71660E7028AD}" type="pres">
      <dgm:prSet presAssocID="{C028A200-8FA2-4F97-BD30-DF9B19B348F4}" presName="iconBgRect" presStyleLbl="bgShp" presStyleIdx="1" presStyleCnt="3" custLinFactNeighborX="-38026" custLinFactNeighborY="94359"/>
      <dgm:spPr>
        <a:prstGeom prst="round2DiagRect">
          <a:avLst>
            <a:gd name="adj1" fmla="val 29727"/>
            <a:gd name="adj2" fmla="val 0"/>
          </a:avLst>
        </a:prstGeom>
      </dgm:spPr>
    </dgm:pt>
    <dgm:pt modelId="{E13C5B90-539E-4F16-AB05-B0DDA8EE8119}" type="pres">
      <dgm:prSet presAssocID="{C028A200-8FA2-4F97-BD30-DF9B19B348F4}" presName="iconRect" presStyleLbl="node1" presStyleIdx="1" presStyleCnt="3" custLinFactY="69740" custLinFactNeighborX="-6570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7E2A281-1672-4044-AD9F-C13C33A215A5}" type="pres">
      <dgm:prSet presAssocID="{C028A200-8FA2-4F97-BD30-DF9B19B348F4}" presName="spaceRect" presStyleCnt="0"/>
      <dgm:spPr/>
    </dgm:pt>
    <dgm:pt modelId="{2845C528-DDB1-4115-8AF1-C363BC5FCCC9}" type="pres">
      <dgm:prSet presAssocID="{C028A200-8FA2-4F97-BD30-DF9B19B348F4}" presName="textRect" presStyleLbl="revTx" presStyleIdx="1" presStyleCnt="3" custLinFactY="69779" custLinFactNeighborX="-14253" custLinFactNeighborY="100000">
        <dgm:presLayoutVars>
          <dgm:chMax val="1"/>
          <dgm:chPref val="1"/>
        </dgm:presLayoutVars>
      </dgm:prSet>
      <dgm:spPr/>
    </dgm:pt>
    <dgm:pt modelId="{0D865419-788F-4FC5-A143-5ACB5250DC3F}" type="pres">
      <dgm:prSet presAssocID="{E60B3C14-CE43-41F5-AB51-51171AB3B2D7}" presName="sibTrans" presStyleCnt="0"/>
      <dgm:spPr/>
    </dgm:pt>
    <dgm:pt modelId="{8AABAE2C-D866-48CD-B366-47A5D1CF5B86}" type="pres">
      <dgm:prSet presAssocID="{9D748B2A-D366-41BB-844E-9BC98B52B8F7}" presName="compNode" presStyleCnt="0"/>
      <dgm:spPr/>
    </dgm:pt>
    <dgm:pt modelId="{FB85EC13-9429-4CCA-9A22-F6AF00C84210}" type="pres">
      <dgm:prSet presAssocID="{9D748B2A-D366-41BB-844E-9BC98B52B8F7}" presName="iconBgRect" presStyleLbl="bgShp" presStyleIdx="2" presStyleCnt="3" custLinFactX="-584" custLinFactNeighborX="-100000" custLinFactNeighborY="16681"/>
      <dgm:spPr>
        <a:prstGeom prst="round2DiagRect">
          <a:avLst>
            <a:gd name="adj1" fmla="val 29727"/>
            <a:gd name="adj2" fmla="val 0"/>
          </a:avLst>
        </a:prstGeom>
      </dgm:spPr>
    </dgm:pt>
    <dgm:pt modelId="{1F7C42A7-3330-4773-9825-69D23EF8DD50}" type="pres">
      <dgm:prSet presAssocID="{9D748B2A-D366-41BB-844E-9BC98B52B8F7}" presName="iconRect" presStyleLbl="node1" presStyleIdx="2" presStyleCnt="3" custLinFactX="-73917" custLinFactNeighborX="-100000" custLinFactNeighborY="354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E9FA09-913D-4C38-BA6F-99D903EA4A8B}" type="pres">
      <dgm:prSet presAssocID="{9D748B2A-D366-41BB-844E-9BC98B52B8F7}" presName="spaceRect" presStyleCnt="0"/>
      <dgm:spPr/>
    </dgm:pt>
    <dgm:pt modelId="{83A0EA0F-407D-4ECF-B799-2AFDC7E05201}" type="pres">
      <dgm:prSet presAssocID="{9D748B2A-D366-41BB-844E-9BC98B52B8F7}" presName="textRect" presStyleLbl="revTx" presStyleIdx="2" presStyleCnt="3" custLinFactNeighborX="-52438" custLinFactNeighborY="-12654">
        <dgm:presLayoutVars>
          <dgm:chMax val="1"/>
          <dgm:chPref val="1"/>
        </dgm:presLayoutVars>
      </dgm:prSet>
      <dgm:spPr/>
    </dgm:pt>
  </dgm:ptLst>
  <dgm:cxnLst>
    <dgm:cxn modelId="{D6945405-B488-4CFB-AFD7-2080DB7E2CF3}" type="presOf" srcId="{9D748B2A-D366-41BB-844E-9BC98B52B8F7}" destId="{83A0EA0F-407D-4ECF-B799-2AFDC7E05201}" srcOrd="0" destOrd="0" presId="urn:microsoft.com/office/officeart/2018/5/layout/IconLeafLabelList"/>
    <dgm:cxn modelId="{135DE41B-223A-431A-A384-166D4DAED56E}" srcId="{56254E94-321F-4594-BF1B-9AC0F2725EAE}" destId="{9D748B2A-D366-41BB-844E-9BC98B52B8F7}" srcOrd="2" destOrd="0" parTransId="{1AD6C34A-288A-42AC-9C9C-1311F8CE02AA}" sibTransId="{3CA2B665-4BFE-48BA-A33B-A8B480476CD6}"/>
    <dgm:cxn modelId="{3F581526-73BB-4289-8B77-12571BA84AEB}" srcId="{56254E94-321F-4594-BF1B-9AC0F2725EAE}" destId="{C028A200-8FA2-4F97-BD30-DF9B19B348F4}" srcOrd="1" destOrd="0" parTransId="{1534BF24-8BF1-423C-BAB2-A75A10D7DD56}" sibTransId="{E60B3C14-CE43-41F5-AB51-51171AB3B2D7}"/>
    <dgm:cxn modelId="{28FF9228-F03D-4232-B017-15BD1AF1C881}" type="presOf" srcId="{56254E94-321F-4594-BF1B-9AC0F2725EAE}" destId="{6335E009-5D0B-46EF-8B9D-10B882020FF6}" srcOrd="0" destOrd="0" presId="urn:microsoft.com/office/officeart/2018/5/layout/IconLeafLabelList"/>
    <dgm:cxn modelId="{BF851E3F-0604-4079-94FE-86F7D22D67A4}" type="presOf" srcId="{C028A200-8FA2-4F97-BD30-DF9B19B348F4}" destId="{2845C528-DDB1-4115-8AF1-C363BC5FCCC9}" srcOrd="0" destOrd="0" presId="urn:microsoft.com/office/officeart/2018/5/layout/IconLeafLabelList"/>
    <dgm:cxn modelId="{4080CF88-3452-4E0B-867F-FACA946D4BCB}" srcId="{56254E94-321F-4594-BF1B-9AC0F2725EAE}" destId="{812BFE6C-DDBC-45BE-A90A-D370D65715B9}" srcOrd="0" destOrd="0" parTransId="{7401DCE1-76A3-4E31-BB09-B3272EFC4DE1}" sibTransId="{5BC7D761-05EB-4764-9824-F37AC49C1640}"/>
    <dgm:cxn modelId="{C9F4A5A7-6602-403B-BD9D-9EDE8F3BBBA3}" type="presOf" srcId="{812BFE6C-DDBC-45BE-A90A-D370D65715B9}" destId="{DAC822FD-2714-46D1-B35D-B3C439AAFFEE}" srcOrd="0" destOrd="0" presId="urn:microsoft.com/office/officeart/2018/5/layout/IconLeafLabelList"/>
    <dgm:cxn modelId="{100C0A63-C0E4-442B-A0EB-680FA195460E}" type="presParOf" srcId="{6335E009-5D0B-46EF-8B9D-10B882020FF6}" destId="{1E3DBE66-98EB-4FE8-9A4E-D354F2B5ED6E}" srcOrd="0" destOrd="0" presId="urn:microsoft.com/office/officeart/2018/5/layout/IconLeafLabelList"/>
    <dgm:cxn modelId="{23FE5819-6BB1-4A90-AF3D-D884C4415E03}" type="presParOf" srcId="{1E3DBE66-98EB-4FE8-9A4E-D354F2B5ED6E}" destId="{3BD8B3F5-930C-435F-9347-1F28AB8FAFED}" srcOrd="0" destOrd="0" presId="urn:microsoft.com/office/officeart/2018/5/layout/IconLeafLabelList"/>
    <dgm:cxn modelId="{0D71482C-D112-4CC9-976D-7BCC3CC4C38F}" type="presParOf" srcId="{1E3DBE66-98EB-4FE8-9A4E-D354F2B5ED6E}" destId="{EDA04380-4A7F-43F3-A902-1EB157776619}" srcOrd="1" destOrd="0" presId="urn:microsoft.com/office/officeart/2018/5/layout/IconLeafLabelList"/>
    <dgm:cxn modelId="{FF10411E-5EED-4CC6-AC1C-EB387F632A9C}" type="presParOf" srcId="{1E3DBE66-98EB-4FE8-9A4E-D354F2B5ED6E}" destId="{8A727267-D538-4382-8E5C-9CA21F77E0BD}" srcOrd="2" destOrd="0" presId="urn:microsoft.com/office/officeart/2018/5/layout/IconLeafLabelList"/>
    <dgm:cxn modelId="{729EA7AD-1089-4991-9D59-C5723EAF40E2}" type="presParOf" srcId="{1E3DBE66-98EB-4FE8-9A4E-D354F2B5ED6E}" destId="{DAC822FD-2714-46D1-B35D-B3C439AAFFEE}" srcOrd="3" destOrd="0" presId="urn:microsoft.com/office/officeart/2018/5/layout/IconLeafLabelList"/>
    <dgm:cxn modelId="{9893C85C-3E1B-420D-9ECF-C7D3266AE296}" type="presParOf" srcId="{6335E009-5D0B-46EF-8B9D-10B882020FF6}" destId="{F990EDA8-78EA-4057-BCA8-8295D8369AD7}" srcOrd="1" destOrd="0" presId="urn:microsoft.com/office/officeart/2018/5/layout/IconLeafLabelList"/>
    <dgm:cxn modelId="{17954D13-C84F-452A-A5F1-B33D6A7B5C56}" type="presParOf" srcId="{6335E009-5D0B-46EF-8B9D-10B882020FF6}" destId="{882197B8-7C47-4F6D-86C5-90DD915AA75D}" srcOrd="2" destOrd="0" presId="urn:microsoft.com/office/officeart/2018/5/layout/IconLeafLabelList"/>
    <dgm:cxn modelId="{58D50923-DA2B-4589-86B6-D8A638F931EB}" type="presParOf" srcId="{882197B8-7C47-4F6D-86C5-90DD915AA75D}" destId="{1A275BE0-1797-4536-9AF5-71660E7028AD}" srcOrd="0" destOrd="0" presId="urn:microsoft.com/office/officeart/2018/5/layout/IconLeafLabelList"/>
    <dgm:cxn modelId="{96AAC7F2-B196-4464-BFE1-7BB6DE033D52}" type="presParOf" srcId="{882197B8-7C47-4F6D-86C5-90DD915AA75D}" destId="{E13C5B90-539E-4F16-AB05-B0DDA8EE8119}" srcOrd="1" destOrd="0" presId="urn:microsoft.com/office/officeart/2018/5/layout/IconLeafLabelList"/>
    <dgm:cxn modelId="{24D88556-ADBD-4FB6-87AE-5B6DB40ED8FE}" type="presParOf" srcId="{882197B8-7C47-4F6D-86C5-90DD915AA75D}" destId="{57E2A281-1672-4044-AD9F-C13C33A215A5}" srcOrd="2" destOrd="0" presId="urn:microsoft.com/office/officeart/2018/5/layout/IconLeafLabelList"/>
    <dgm:cxn modelId="{BB47A268-CDD7-40F4-BFDC-F0D0F87C579E}" type="presParOf" srcId="{882197B8-7C47-4F6D-86C5-90DD915AA75D}" destId="{2845C528-DDB1-4115-8AF1-C363BC5FCCC9}" srcOrd="3" destOrd="0" presId="urn:microsoft.com/office/officeart/2018/5/layout/IconLeafLabelList"/>
    <dgm:cxn modelId="{ED1D5050-7CFB-4719-993B-96C847E16C5D}" type="presParOf" srcId="{6335E009-5D0B-46EF-8B9D-10B882020FF6}" destId="{0D865419-788F-4FC5-A143-5ACB5250DC3F}" srcOrd="3" destOrd="0" presId="urn:microsoft.com/office/officeart/2018/5/layout/IconLeafLabelList"/>
    <dgm:cxn modelId="{16991D64-F5CD-4EBF-A3FF-373E7BFBDC95}" type="presParOf" srcId="{6335E009-5D0B-46EF-8B9D-10B882020FF6}" destId="{8AABAE2C-D866-48CD-B366-47A5D1CF5B86}" srcOrd="4" destOrd="0" presId="urn:microsoft.com/office/officeart/2018/5/layout/IconLeafLabelList"/>
    <dgm:cxn modelId="{D378AD69-7381-4615-B8A4-A4973322C06F}" type="presParOf" srcId="{8AABAE2C-D866-48CD-B366-47A5D1CF5B86}" destId="{FB85EC13-9429-4CCA-9A22-F6AF00C84210}" srcOrd="0" destOrd="0" presId="urn:microsoft.com/office/officeart/2018/5/layout/IconLeafLabelList"/>
    <dgm:cxn modelId="{72737167-E173-4B4D-A9A4-4CA5F5462308}" type="presParOf" srcId="{8AABAE2C-D866-48CD-B366-47A5D1CF5B86}" destId="{1F7C42A7-3330-4773-9825-69D23EF8DD50}" srcOrd="1" destOrd="0" presId="urn:microsoft.com/office/officeart/2018/5/layout/IconLeafLabelList"/>
    <dgm:cxn modelId="{F8E4903E-1091-4CC1-A355-510E9103A859}" type="presParOf" srcId="{8AABAE2C-D866-48CD-B366-47A5D1CF5B86}" destId="{52E9FA09-913D-4C38-BA6F-99D903EA4A8B}" srcOrd="2" destOrd="0" presId="urn:microsoft.com/office/officeart/2018/5/layout/IconLeafLabelList"/>
    <dgm:cxn modelId="{A4D038DF-AAD9-40A9-94A3-7E79C81B9AAA}" type="presParOf" srcId="{8AABAE2C-D866-48CD-B366-47A5D1CF5B86}" destId="{83A0EA0F-407D-4ECF-B799-2AFDC7E05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83132-F739-40D2-B904-80BBC4C0C8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63DA55-8315-4AA6-8B2B-6955920E0B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 Design </a:t>
          </a:r>
        </a:p>
      </dgm:t>
    </dgm:pt>
    <dgm:pt modelId="{64AD7A64-E7A8-41DF-80E7-226C790D18D9}" type="parTrans" cxnId="{02ECE3E9-BA28-4AD6-8EF8-63CADF35583D}">
      <dgm:prSet/>
      <dgm:spPr/>
      <dgm:t>
        <a:bodyPr/>
        <a:lstStyle/>
        <a:p>
          <a:endParaRPr lang="en-US"/>
        </a:p>
      </dgm:t>
    </dgm:pt>
    <dgm:pt modelId="{A94AAB0F-8D3C-4CE8-9765-174672C45A06}" type="sibTrans" cxnId="{02ECE3E9-BA28-4AD6-8EF8-63CADF35583D}">
      <dgm:prSet/>
      <dgm:spPr/>
      <dgm:t>
        <a:bodyPr/>
        <a:lstStyle/>
        <a:p>
          <a:endParaRPr lang="en-US"/>
        </a:p>
      </dgm:t>
    </dgm:pt>
    <dgm:pt modelId="{3CFD7F62-DE5C-424C-8AEC-7D7AC3D0F6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the skeleton as per Key features provided.</a:t>
          </a:r>
        </a:p>
      </dgm:t>
    </dgm:pt>
    <dgm:pt modelId="{F9EA02BB-D693-4D63-BFCE-7E297B8212E2}" type="parTrans" cxnId="{A1ACC3DD-065A-48E6-85A4-E5FF4517F9D2}">
      <dgm:prSet/>
      <dgm:spPr/>
      <dgm:t>
        <a:bodyPr/>
        <a:lstStyle/>
        <a:p>
          <a:endParaRPr lang="en-US"/>
        </a:p>
      </dgm:t>
    </dgm:pt>
    <dgm:pt modelId="{47292126-C033-411C-AF4B-AAFF0C5197BE}" type="sibTrans" cxnId="{A1ACC3DD-065A-48E6-85A4-E5FF4517F9D2}">
      <dgm:prSet/>
      <dgm:spPr/>
      <dgm:t>
        <a:bodyPr/>
        <a:lstStyle/>
        <a:p>
          <a:endParaRPr lang="en-US"/>
        </a:p>
      </dgm:t>
    </dgm:pt>
    <dgm:pt modelId="{5958B4E0-E89A-4A50-BC25-CD6A8C144B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  TDD approach(Test Driven Development)</a:t>
          </a:r>
        </a:p>
      </dgm:t>
    </dgm:pt>
    <dgm:pt modelId="{6739871B-2F89-4645-81A5-6F94F560B53B}" type="parTrans" cxnId="{EF1BD766-5294-4C6F-866A-5F72F5F4654C}">
      <dgm:prSet/>
      <dgm:spPr/>
      <dgm:t>
        <a:bodyPr/>
        <a:lstStyle/>
        <a:p>
          <a:endParaRPr lang="en-US"/>
        </a:p>
      </dgm:t>
    </dgm:pt>
    <dgm:pt modelId="{4E39F156-BC59-44E0-830F-0D1B1E3D410D}" type="sibTrans" cxnId="{EF1BD766-5294-4C6F-866A-5F72F5F4654C}">
      <dgm:prSet/>
      <dgm:spPr/>
      <dgm:t>
        <a:bodyPr/>
        <a:lstStyle/>
        <a:p>
          <a:endParaRPr lang="en-US"/>
        </a:p>
      </dgm:t>
    </dgm:pt>
    <dgm:pt modelId="{2B5C6BF1-B4CC-462C-B536-8C0C25195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test cases for each module</a:t>
          </a:r>
        </a:p>
      </dgm:t>
    </dgm:pt>
    <dgm:pt modelId="{BE04B4F8-0221-4342-A7A1-6F8EF2636A07}" type="parTrans" cxnId="{C5F8F6E3-6002-411C-B4E4-707E32EC59C2}">
      <dgm:prSet/>
      <dgm:spPr/>
      <dgm:t>
        <a:bodyPr/>
        <a:lstStyle/>
        <a:p>
          <a:endParaRPr lang="en-US"/>
        </a:p>
      </dgm:t>
    </dgm:pt>
    <dgm:pt modelId="{5E8E7E99-46BC-4A7C-9E56-641A73B762C8}" type="sibTrans" cxnId="{C5F8F6E3-6002-411C-B4E4-707E32EC59C2}">
      <dgm:prSet/>
      <dgm:spPr/>
      <dgm:t>
        <a:bodyPr/>
        <a:lstStyle/>
        <a:p>
          <a:endParaRPr lang="en-US"/>
        </a:p>
      </dgm:t>
    </dgm:pt>
    <dgm:pt modelId="{9914AEF0-F9AC-485C-A0DB-4E83A80F8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Failing Test cases</a:t>
          </a:r>
        </a:p>
      </dgm:t>
    </dgm:pt>
    <dgm:pt modelId="{739A600A-0E6D-4F6B-B465-22F2B656D96A}" type="parTrans" cxnId="{6D61B034-67C3-41DC-B948-33EDC72F42C4}">
      <dgm:prSet/>
      <dgm:spPr/>
      <dgm:t>
        <a:bodyPr/>
        <a:lstStyle/>
        <a:p>
          <a:endParaRPr lang="en-US"/>
        </a:p>
      </dgm:t>
    </dgm:pt>
    <dgm:pt modelId="{6F92808A-B2AF-4652-BA6B-28BC003BE7C3}" type="sibTrans" cxnId="{6D61B034-67C3-41DC-B948-33EDC72F42C4}">
      <dgm:prSet/>
      <dgm:spPr/>
      <dgm:t>
        <a:bodyPr/>
        <a:lstStyle/>
        <a:p>
          <a:endParaRPr lang="en-US"/>
        </a:p>
      </dgm:t>
    </dgm:pt>
    <dgm:pt modelId="{41807E8E-01CC-4242-8227-92486C5CB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 the Test Cases in GREEN</a:t>
          </a:r>
        </a:p>
      </dgm:t>
    </dgm:pt>
    <dgm:pt modelId="{6342916F-909F-449C-A817-B3DCC591CE01}" type="parTrans" cxnId="{D6961CC0-A7C5-474B-952F-F84B4E8F9AD1}">
      <dgm:prSet/>
      <dgm:spPr/>
      <dgm:t>
        <a:bodyPr/>
        <a:lstStyle/>
        <a:p>
          <a:endParaRPr lang="en-US"/>
        </a:p>
      </dgm:t>
    </dgm:pt>
    <dgm:pt modelId="{DB312F4A-110A-4F6E-A5D8-DE59343FCEE5}" type="sibTrans" cxnId="{D6961CC0-A7C5-474B-952F-F84B4E8F9AD1}">
      <dgm:prSet/>
      <dgm:spPr/>
      <dgm:t>
        <a:bodyPr/>
        <a:lstStyle/>
        <a:p>
          <a:endParaRPr lang="en-US"/>
        </a:p>
      </dgm:t>
    </dgm:pt>
    <dgm:pt modelId="{5A9FF73F-C4B8-4042-9DBD-BE554FD41B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3.  Implement the case study in incremental manner</a:t>
          </a:r>
        </a:p>
      </dgm:t>
    </dgm:pt>
    <dgm:pt modelId="{D5A2DC42-43D5-4254-A503-2EE9DDF6E33D}" type="parTrans" cxnId="{D3D5A486-0FD9-401A-BF3D-B7A2D49ED088}">
      <dgm:prSet/>
      <dgm:spPr/>
      <dgm:t>
        <a:bodyPr/>
        <a:lstStyle/>
        <a:p>
          <a:endParaRPr lang="en-US"/>
        </a:p>
      </dgm:t>
    </dgm:pt>
    <dgm:pt modelId="{EEAE1287-426A-4C32-ABD3-2A686C56E012}" type="sibTrans" cxnId="{D3D5A486-0FD9-401A-BF3D-B7A2D49ED088}">
      <dgm:prSet/>
      <dgm:spPr/>
      <dgm:t>
        <a:bodyPr/>
        <a:lstStyle/>
        <a:p>
          <a:endParaRPr lang="en-US"/>
        </a:p>
      </dgm:t>
    </dgm:pt>
    <dgm:pt modelId="{C16882A7-0802-4759-8794-7B7613EE1707}" type="pres">
      <dgm:prSet presAssocID="{EAA83132-F739-40D2-B904-80BBC4C0C864}" presName="root" presStyleCnt="0">
        <dgm:presLayoutVars>
          <dgm:dir/>
          <dgm:resizeHandles val="exact"/>
        </dgm:presLayoutVars>
      </dgm:prSet>
      <dgm:spPr/>
    </dgm:pt>
    <dgm:pt modelId="{36EC3915-E272-41E2-BEE2-7A8705FF8C36}" type="pres">
      <dgm:prSet presAssocID="{AA63DA55-8315-4AA6-8B2B-6955920E0B3C}" presName="compNode" presStyleCnt="0"/>
      <dgm:spPr/>
    </dgm:pt>
    <dgm:pt modelId="{28F0CEE6-FFEE-4153-AF98-BCDD1A91CF7D}" type="pres">
      <dgm:prSet presAssocID="{AA63DA55-8315-4AA6-8B2B-6955920E0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1D859C4-2A5F-4F35-9A45-5E0AC5D26910}" type="pres">
      <dgm:prSet presAssocID="{AA63DA55-8315-4AA6-8B2B-6955920E0B3C}" presName="iconSpace" presStyleCnt="0"/>
      <dgm:spPr/>
    </dgm:pt>
    <dgm:pt modelId="{BC7B44B9-7E0B-423B-899A-5B96FBB009C6}" type="pres">
      <dgm:prSet presAssocID="{AA63DA55-8315-4AA6-8B2B-6955920E0B3C}" presName="parTx" presStyleLbl="revTx" presStyleIdx="0" presStyleCnt="6">
        <dgm:presLayoutVars>
          <dgm:chMax val="0"/>
          <dgm:chPref val="0"/>
        </dgm:presLayoutVars>
      </dgm:prSet>
      <dgm:spPr/>
    </dgm:pt>
    <dgm:pt modelId="{48816A46-E077-48AF-A413-0D2D0DBE20A7}" type="pres">
      <dgm:prSet presAssocID="{AA63DA55-8315-4AA6-8B2B-6955920E0B3C}" presName="txSpace" presStyleCnt="0"/>
      <dgm:spPr/>
    </dgm:pt>
    <dgm:pt modelId="{D163559B-B5C6-411D-BEE3-2F8CA0513C7E}" type="pres">
      <dgm:prSet presAssocID="{AA63DA55-8315-4AA6-8B2B-6955920E0B3C}" presName="desTx" presStyleLbl="revTx" presStyleIdx="1" presStyleCnt="6">
        <dgm:presLayoutVars/>
      </dgm:prSet>
      <dgm:spPr/>
    </dgm:pt>
    <dgm:pt modelId="{4B9881CD-78DD-4D6E-B9F7-719DB5206917}" type="pres">
      <dgm:prSet presAssocID="{A94AAB0F-8D3C-4CE8-9765-174672C45A06}" presName="sibTrans" presStyleCnt="0"/>
      <dgm:spPr/>
    </dgm:pt>
    <dgm:pt modelId="{596F025F-3486-40E9-A77D-5613082EA75B}" type="pres">
      <dgm:prSet presAssocID="{5958B4E0-E89A-4A50-BC25-CD6A8C144B65}" presName="compNode" presStyleCnt="0"/>
      <dgm:spPr/>
    </dgm:pt>
    <dgm:pt modelId="{03B01DAF-FDD1-48F7-80B6-75A582BEF783}" type="pres">
      <dgm:prSet presAssocID="{5958B4E0-E89A-4A50-BC25-CD6A8C144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27F8136-549D-48A5-A9FB-72205A82824D}" type="pres">
      <dgm:prSet presAssocID="{5958B4E0-E89A-4A50-BC25-CD6A8C144B65}" presName="iconSpace" presStyleCnt="0"/>
      <dgm:spPr/>
    </dgm:pt>
    <dgm:pt modelId="{14745E05-589E-4861-A2BA-A15F230909E4}" type="pres">
      <dgm:prSet presAssocID="{5958B4E0-E89A-4A50-BC25-CD6A8C144B65}" presName="parTx" presStyleLbl="revTx" presStyleIdx="2" presStyleCnt="6">
        <dgm:presLayoutVars>
          <dgm:chMax val="0"/>
          <dgm:chPref val="0"/>
        </dgm:presLayoutVars>
      </dgm:prSet>
      <dgm:spPr/>
    </dgm:pt>
    <dgm:pt modelId="{59082559-7A3C-4CAE-BAAE-21AE0A7397F2}" type="pres">
      <dgm:prSet presAssocID="{5958B4E0-E89A-4A50-BC25-CD6A8C144B65}" presName="txSpace" presStyleCnt="0"/>
      <dgm:spPr/>
    </dgm:pt>
    <dgm:pt modelId="{A4F2BC8C-DE64-475A-AB9F-9D75476C22C1}" type="pres">
      <dgm:prSet presAssocID="{5958B4E0-E89A-4A50-BC25-CD6A8C144B65}" presName="desTx" presStyleLbl="revTx" presStyleIdx="3" presStyleCnt="6">
        <dgm:presLayoutVars/>
      </dgm:prSet>
      <dgm:spPr/>
    </dgm:pt>
    <dgm:pt modelId="{850465FE-30AE-4E35-B3E1-981C8443A9EF}" type="pres">
      <dgm:prSet presAssocID="{4E39F156-BC59-44E0-830F-0D1B1E3D410D}" presName="sibTrans" presStyleCnt="0"/>
      <dgm:spPr/>
    </dgm:pt>
    <dgm:pt modelId="{BF129FE8-1B4D-4075-A184-10A1E8C93BA0}" type="pres">
      <dgm:prSet presAssocID="{5A9FF73F-C4B8-4042-9DBD-BE554FD41B1A}" presName="compNode" presStyleCnt="0"/>
      <dgm:spPr/>
    </dgm:pt>
    <dgm:pt modelId="{80F2DBF1-3BA5-49CE-AB1E-B12826A956F1}" type="pres">
      <dgm:prSet presAssocID="{5A9FF73F-C4B8-4042-9DBD-BE554FD41B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C8C3B7D-CD2C-4881-AE91-9E82CB928ABB}" type="pres">
      <dgm:prSet presAssocID="{5A9FF73F-C4B8-4042-9DBD-BE554FD41B1A}" presName="iconSpace" presStyleCnt="0"/>
      <dgm:spPr/>
    </dgm:pt>
    <dgm:pt modelId="{A4F07513-AA1D-4D18-9ED2-194CCA512D4D}" type="pres">
      <dgm:prSet presAssocID="{5A9FF73F-C4B8-4042-9DBD-BE554FD41B1A}" presName="parTx" presStyleLbl="revTx" presStyleIdx="4" presStyleCnt="6">
        <dgm:presLayoutVars>
          <dgm:chMax val="0"/>
          <dgm:chPref val="0"/>
        </dgm:presLayoutVars>
      </dgm:prSet>
      <dgm:spPr/>
    </dgm:pt>
    <dgm:pt modelId="{F8A3224E-B506-42EF-9311-C959F9862EFA}" type="pres">
      <dgm:prSet presAssocID="{5A9FF73F-C4B8-4042-9DBD-BE554FD41B1A}" presName="txSpace" presStyleCnt="0"/>
      <dgm:spPr/>
    </dgm:pt>
    <dgm:pt modelId="{20B1D026-9413-4F45-8D6D-ECCF8A73BFE7}" type="pres">
      <dgm:prSet presAssocID="{5A9FF73F-C4B8-4042-9DBD-BE554FD41B1A}" presName="desTx" presStyleLbl="revTx" presStyleIdx="5" presStyleCnt="6">
        <dgm:presLayoutVars/>
      </dgm:prSet>
      <dgm:spPr/>
    </dgm:pt>
  </dgm:ptLst>
  <dgm:cxnLst>
    <dgm:cxn modelId="{25F92804-B20F-4A2A-8080-8061ADFF0AAC}" type="presOf" srcId="{2B5C6BF1-B4CC-462C-B536-8C0C2519577A}" destId="{A4F2BC8C-DE64-475A-AB9F-9D75476C22C1}" srcOrd="0" destOrd="0" presId="urn:microsoft.com/office/officeart/2018/5/layout/CenteredIconLabelDescriptionList"/>
    <dgm:cxn modelId="{0692DE15-9CDB-475E-8E04-9B8E67CF3998}" type="presOf" srcId="{41807E8E-01CC-4242-8227-92486C5CBD22}" destId="{A4F2BC8C-DE64-475A-AB9F-9D75476C22C1}" srcOrd="0" destOrd="2" presId="urn:microsoft.com/office/officeart/2018/5/layout/CenteredIconLabelDescriptionList"/>
    <dgm:cxn modelId="{6D61B034-67C3-41DC-B948-33EDC72F42C4}" srcId="{5958B4E0-E89A-4A50-BC25-CD6A8C144B65}" destId="{9914AEF0-F9AC-485C-A0DB-4E83A80F8BC9}" srcOrd="1" destOrd="0" parTransId="{739A600A-0E6D-4F6B-B465-22F2B656D96A}" sibTransId="{6F92808A-B2AF-4652-BA6B-28BC003BE7C3}"/>
    <dgm:cxn modelId="{68670342-DFA6-4DF0-A741-EF016AE2FD79}" type="presOf" srcId="{5958B4E0-E89A-4A50-BC25-CD6A8C144B65}" destId="{14745E05-589E-4861-A2BA-A15F230909E4}" srcOrd="0" destOrd="0" presId="urn:microsoft.com/office/officeart/2018/5/layout/CenteredIconLabelDescriptionList"/>
    <dgm:cxn modelId="{EF1BD766-5294-4C6F-866A-5F72F5F4654C}" srcId="{EAA83132-F739-40D2-B904-80BBC4C0C864}" destId="{5958B4E0-E89A-4A50-BC25-CD6A8C144B65}" srcOrd="1" destOrd="0" parTransId="{6739871B-2F89-4645-81A5-6F94F560B53B}" sibTransId="{4E39F156-BC59-44E0-830F-0D1B1E3D410D}"/>
    <dgm:cxn modelId="{5A914955-6D58-4458-901F-5096389E6BF2}" type="presOf" srcId="{3CFD7F62-DE5C-424C-8AEC-7D7AC3D0F60A}" destId="{D163559B-B5C6-411D-BEE3-2F8CA0513C7E}" srcOrd="0" destOrd="0" presId="urn:microsoft.com/office/officeart/2018/5/layout/CenteredIconLabelDescriptionList"/>
    <dgm:cxn modelId="{D3D5A486-0FD9-401A-BF3D-B7A2D49ED088}" srcId="{EAA83132-F739-40D2-B904-80BBC4C0C864}" destId="{5A9FF73F-C4B8-4042-9DBD-BE554FD41B1A}" srcOrd="2" destOrd="0" parTransId="{D5A2DC42-43D5-4254-A503-2EE9DDF6E33D}" sibTransId="{EEAE1287-426A-4C32-ABD3-2A686C56E012}"/>
    <dgm:cxn modelId="{565873A3-6E8B-4B95-A59A-8ECDD1C9DC84}" type="presOf" srcId="{AA63DA55-8315-4AA6-8B2B-6955920E0B3C}" destId="{BC7B44B9-7E0B-423B-899A-5B96FBB009C6}" srcOrd="0" destOrd="0" presId="urn:microsoft.com/office/officeart/2018/5/layout/CenteredIconLabelDescriptionList"/>
    <dgm:cxn modelId="{F71E7BA3-177D-4DFC-B846-834A72D62BE4}" type="presOf" srcId="{EAA83132-F739-40D2-B904-80BBC4C0C864}" destId="{C16882A7-0802-4759-8794-7B7613EE1707}" srcOrd="0" destOrd="0" presId="urn:microsoft.com/office/officeart/2018/5/layout/CenteredIconLabelDescriptionList"/>
    <dgm:cxn modelId="{D6961CC0-A7C5-474B-952F-F84B4E8F9AD1}" srcId="{5958B4E0-E89A-4A50-BC25-CD6A8C144B65}" destId="{41807E8E-01CC-4242-8227-92486C5CBD22}" srcOrd="2" destOrd="0" parTransId="{6342916F-909F-449C-A817-B3DCC591CE01}" sibTransId="{DB312F4A-110A-4F6E-A5D8-DE59343FCEE5}"/>
    <dgm:cxn modelId="{B60970CC-6313-4D78-9D75-7C5A0096B2C7}" type="presOf" srcId="{9914AEF0-F9AC-485C-A0DB-4E83A80F8BC9}" destId="{A4F2BC8C-DE64-475A-AB9F-9D75476C22C1}" srcOrd="0" destOrd="1" presId="urn:microsoft.com/office/officeart/2018/5/layout/CenteredIconLabelDescriptionList"/>
    <dgm:cxn modelId="{A1ACC3DD-065A-48E6-85A4-E5FF4517F9D2}" srcId="{AA63DA55-8315-4AA6-8B2B-6955920E0B3C}" destId="{3CFD7F62-DE5C-424C-8AEC-7D7AC3D0F60A}" srcOrd="0" destOrd="0" parTransId="{F9EA02BB-D693-4D63-BFCE-7E297B8212E2}" sibTransId="{47292126-C033-411C-AF4B-AAFF0C5197BE}"/>
    <dgm:cxn modelId="{C5F8F6E3-6002-411C-B4E4-707E32EC59C2}" srcId="{5958B4E0-E89A-4A50-BC25-CD6A8C144B65}" destId="{2B5C6BF1-B4CC-462C-B536-8C0C2519577A}" srcOrd="0" destOrd="0" parTransId="{BE04B4F8-0221-4342-A7A1-6F8EF2636A07}" sibTransId="{5E8E7E99-46BC-4A7C-9E56-641A73B762C8}"/>
    <dgm:cxn modelId="{02ECE3E9-BA28-4AD6-8EF8-63CADF35583D}" srcId="{EAA83132-F739-40D2-B904-80BBC4C0C864}" destId="{AA63DA55-8315-4AA6-8B2B-6955920E0B3C}" srcOrd="0" destOrd="0" parTransId="{64AD7A64-E7A8-41DF-80E7-226C790D18D9}" sibTransId="{A94AAB0F-8D3C-4CE8-9765-174672C45A06}"/>
    <dgm:cxn modelId="{B9A0F0F6-E2DD-452B-97E9-86CA4F79E8E0}" type="presOf" srcId="{5A9FF73F-C4B8-4042-9DBD-BE554FD41B1A}" destId="{A4F07513-AA1D-4D18-9ED2-194CCA512D4D}" srcOrd="0" destOrd="0" presId="urn:microsoft.com/office/officeart/2018/5/layout/CenteredIconLabelDescriptionList"/>
    <dgm:cxn modelId="{1A7C3F29-06BD-4472-B0CC-D0292E3EA1FB}" type="presParOf" srcId="{C16882A7-0802-4759-8794-7B7613EE1707}" destId="{36EC3915-E272-41E2-BEE2-7A8705FF8C36}" srcOrd="0" destOrd="0" presId="urn:microsoft.com/office/officeart/2018/5/layout/CenteredIconLabelDescriptionList"/>
    <dgm:cxn modelId="{686BACCA-676B-46F2-92CD-24EA434B05DB}" type="presParOf" srcId="{36EC3915-E272-41E2-BEE2-7A8705FF8C36}" destId="{28F0CEE6-FFEE-4153-AF98-BCDD1A91CF7D}" srcOrd="0" destOrd="0" presId="urn:microsoft.com/office/officeart/2018/5/layout/CenteredIconLabelDescriptionList"/>
    <dgm:cxn modelId="{527876BE-9331-4665-A4FE-4E0A945671D0}" type="presParOf" srcId="{36EC3915-E272-41E2-BEE2-7A8705FF8C36}" destId="{01D859C4-2A5F-4F35-9A45-5E0AC5D26910}" srcOrd="1" destOrd="0" presId="urn:microsoft.com/office/officeart/2018/5/layout/CenteredIconLabelDescriptionList"/>
    <dgm:cxn modelId="{ABE625B0-5CF9-4F68-A2C1-7EACFBFD2FDC}" type="presParOf" srcId="{36EC3915-E272-41E2-BEE2-7A8705FF8C36}" destId="{BC7B44B9-7E0B-423B-899A-5B96FBB009C6}" srcOrd="2" destOrd="0" presId="urn:microsoft.com/office/officeart/2018/5/layout/CenteredIconLabelDescriptionList"/>
    <dgm:cxn modelId="{8BDA031E-3F3D-40FE-901C-5538727E9BD8}" type="presParOf" srcId="{36EC3915-E272-41E2-BEE2-7A8705FF8C36}" destId="{48816A46-E077-48AF-A413-0D2D0DBE20A7}" srcOrd="3" destOrd="0" presId="urn:microsoft.com/office/officeart/2018/5/layout/CenteredIconLabelDescriptionList"/>
    <dgm:cxn modelId="{E1859870-E1E9-401E-BE5A-DAA1F9431D1A}" type="presParOf" srcId="{36EC3915-E272-41E2-BEE2-7A8705FF8C36}" destId="{D163559B-B5C6-411D-BEE3-2F8CA0513C7E}" srcOrd="4" destOrd="0" presId="urn:microsoft.com/office/officeart/2018/5/layout/CenteredIconLabelDescriptionList"/>
    <dgm:cxn modelId="{DF7BE0E1-96D6-4671-9F16-DC53E97C215F}" type="presParOf" srcId="{C16882A7-0802-4759-8794-7B7613EE1707}" destId="{4B9881CD-78DD-4D6E-B9F7-719DB5206917}" srcOrd="1" destOrd="0" presId="urn:microsoft.com/office/officeart/2018/5/layout/CenteredIconLabelDescriptionList"/>
    <dgm:cxn modelId="{F653D54E-123D-4ADF-B1E5-BA4F122F3A20}" type="presParOf" srcId="{C16882A7-0802-4759-8794-7B7613EE1707}" destId="{596F025F-3486-40E9-A77D-5613082EA75B}" srcOrd="2" destOrd="0" presId="urn:microsoft.com/office/officeart/2018/5/layout/CenteredIconLabelDescriptionList"/>
    <dgm:cxn modelId="{8F678D61-C9FD-404E-9318-4D8D7F0D9C2B}" type="presParOf" srcId="{596F025F-3486-40E9-A77D-5613082EA75B}" destId="{03B01DAF-FDD1-48F7-80B6-75A582BEF783}" srcOrd="0" destOrd="0" presId="urn:microsoft.com/office/officeart/2018/5/layout/CenteredIconLabelDescriptionList"/>
    <dgm:cxn modelId="{FA21836B-C281-4760-8A2C-1839FC59D267}" type="presParOf" srcId="{596F025F-3486-40E9-A77D-5613082EA75B}" destId="{D27F8136-549D-48A5-A9FB-72205A82824D}" srcOrd="1" destOrd="0" presId="urn:microsoft.com/office/officeart/2018/5/layout/CenteredIconLabelDescriptionList"/>
    <dgm:cxn modelId="{C8B1F9E3-96C2-482F-B15D-5430A978D4F3}" type="presParOf" srcId="{596F025F-3486-40E9-A77D-5613082EA75B}" destId="{14745E05-589E-4861-A2BA-A15F230909E4}" srcOrd="2" destOrd="0" presId="urn:microsoft.com/office/officeart/2018/5/layout/CenteredIconLabelDescriptionList"/>
    <dgm:cxn modelId="{16B77FEE-24FB-45A4-B035-B46B4814C9DD}" type="presParOf" srcId="{596F025F-3486-40E9-A77D-5613082EA75B}" destId="{59082559-7A3C-4CAE-BAAE-21AE0A7397F2}" srcOrd="3" destOrd="0" presId="urn:microsoft.com/office/officeart/2018/5/layout/CenteredIconLabelDescriptionList"/>
    <dgm:cxn modelId="{7B080E32-4E0A-49DE-B3EA-15507E8CA704}" type="presParOf" srcId="{596F025F-3486-40E9-A77D-5613082EA75B}" destId="{A4F2BC8C-DE64-475A-AB9F-9D75476C22C1}" srcOrd="4" destOrd="0" presId="urn:microsoft.com/office/officeart/2018/5/layout/CenteredIconLabelDescriptionList"/>
    <dgm:cxn modelId="{68B121EA-0BFC-4C0D-ADE5-7C53411D4D78}" type="presParOf" srcId="{C16882A7-0802-4759-8794-7B7613EE1707}" destId="{850465FE-30AE-4E35-B3E1-981C8443A9EF}" srcOrd="3" destOrd="0" presId="urn:microsoft.com/office/officeart/2018/5/layout/CenteredIconLabelDescriptionList"/>
    <dgm:cxn modelId="{C767D296-BF2B-47FC-BF50-7C28231D13D0}" type="presParOf" srcId="{C16882A7-0802-4759-8794-7B7613EE1707}" destId="{BF129FE8-1B4D-4075-A184-10A1E8C93BA0}" srcOrd="4" destOrd="0" presId="urn:microsoft.com/office/officeart/2018/5/layout/CenteredIconLabelDescriptionList"/>
    <dgm:cxn modelId="{E0874826-4EAF-4A60-9EB4-941D2A23B0D7}" type="presParOf" srcId="{BF129FE8-1B4D-4075-A184-10A1E8C93BA0}" destId="{80F2DBF1-3BA5-49CE-AB1E-B12826A956F1}" srcOrd="0" destOrd="0" presId="urn:microsoft.com/office/officeart/2018/5/layout/CenteredIconLabelDescriptionList"/>
    <dgm:cxn modelId="{A57A2865-306F-4244-8082-0AEB7A340EAA}" type="presParOf" srcId="{BF129FE8-1B4D-4075-A184-10A1E8C93BA0}" destId="{FC8C3B7D-CD2C-4881-AE91-9E82CB928ABB}" srcOrd="1" destOrd="0" presId="urn:microsoft.com/office/officeart/2018/5/layout/CenteredIconLabelDescriptionList"/>
    <dgm:cxn modelId="{2D4BCB84-6AFC-4FF8-9B44-9A1E1E61EDC6}" type="presParOf" srcId="{BF129FE8-1B4D-4075-A184-10A1E8C93BA0}" destId="{A4F07513-AA1D-4D18-9ED2-194CCA512D4D}" srcOrd="2" destOrd="0" presId="urn:microsoft.com/office/officeart/2018/5/layout/CenteredIconLabelDescriptionList"/>
    <dgm:cxn modelId="{299ACE82-0FCD-45CF-B213-B84E151A210A}" type="presParOf" srcId="{BF129FE8-1B4D-4075-A184-10A1E8C93BA0}" destId="{F8A3224E-B506-42EF-9311-C959F9862EFA}" srcOrd="3" destOrd="0" presId="urn:microsoft.com/office/officeart/2018/5/layout/CenteredIconLabelDescriptionList"/>
    <dgm:cxn modelId="{9C2C562C-A300-4F04-B174-1BD85C9B5AAB}" type="presParOf" srcId="{BF129FE8-1B4D-4075-A184-10A1E8C93BA0}" destId="{20B1D026-9413-4F45-8D6D-ECCF8A73BF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B3F5-930C-435F-9347-1F28AB8FAFED}">
      <dsp:nvSpPr>
        <dsp:cNvPr id="0" name=""/>
        <dsp:cNvSpPr/>
      </dsp:nvSpPr>
      <dsp:spPr>
        <a:xfrm>
          <a:off x="855733" y="390094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04380-4A7F-43F3-A902-1EB157776619}">
      <dsp:nvSpPr>
        <dsp:cNvPr id="0" name=""/>
        <dsp:cNvSpPr/>
      </dsp:nvSpPr>
      <dsp:spPr>
        <a:xfrm>
          <a:off x="1176252" y="72645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22FD-2714-46D1-B35D-B3C439AAFFEE}">
      <dsp:nvSpPr>
        <dsp:cNvPr id="0" name=""/>
        <dsp:cNvSpPr/>
      </dsp:nvSpPr>
      <dsp:spPr>
        <a:xfrm>
          <a:off x="526686" y="0"/>
          <a:ext cx="2587500" cy="27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Implemented tools</a:t>
          </a:r>
          <a:r>
            <a:rPr lang="en-IN" sz="1100" kern="1200" dirty="0"/>
            <a:t>:</a:t>
          </a:r>
          <a:endParaRPr lang="en-US" sz="1100" kern="1200" dirty="0"/>
        </a:p>
      </dsp:txBody>
      <dsp:txXfrm>
        <a:off x="526686" y="0"/>
        <a:ext cx="2587500" cy="277277"/>
      </dsp:txXfrm>
    </dsp:sp>
    <dsp:sp modelId="{1A275BE0-1797-4536-9AF5-71660E7028AD}">
      <dsp:nvSpPr>
        <dsp:cNvPr id="0" name=""/>
        <dsp:cNvSpPr/>
      </dsp:nvSpPr>
      <dsp:spPr>
        <a:xfrm>
          <a:off x="3419281" y="152336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C5B90-539E-4F16-AB05-B0DDA8EE8119}">
      <dsp:nvSpPr>
        <dsp:cNvPr id="0" name=""/>
        <dsp:cNvSpPr/>
      </dsp:nvSpPr>
      <dsp:spPr>
        <a:xfrm>
          <a:off x="3760790" y="190760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C528-DDB1-4115-8AF1-C363BC5FCCC9}">
      <dsp:nvSpPr>
        <dsp:cNvPr id="0" name=""/>
        <dsp:cNvSpPr/>
      </dsp:nvSpPr>
      <dsp:spPr>
        <a:xfrm>
          <a:off x="3146115" y="332643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Spring boot Framework+Core java+JPA with Hibernate+</a:t>
          </a:r>
          <a:r>
            <a:rPr lang="en-US" sz="1400" b="0" i="0" u="none" kern="1200" dirty="0"/>
            <a:t>PostgreSQL database</a:t>
          </a:r>
          <a:endParaRPr lang="en-IN" sz="1400" kern="1200" dirty="0"/>
        </a:p>
      </dsp:txBody>
      <dsp:txXfrm>
        <a:off x="3146115" y="3326431"/>
        <a:ext cx="2587500" cy="720000"/>
      </dsp:txXfrm>
    </dsp:sp>
    <dsp:sp modelId="{FB85EC13-9429-4CCA-9A22-F6AF00C84210}">
      <dsp:nvSpPr>
        <dsp:cNvPr id="0" name=""/>
        <dsp:cNvSpPr/>
      </dsp:nvSpPr>
      <dsp:spPr>
        <a:xfrm>
          <a:off x="911725" y="37341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C42A7-3330-4773-9825-69D23EF8DD50}">
      <dsp:nvSpPr>
        <dsp:cNvPr id="0" name=""/>
        <dsp:cNvSpPr/>
      </dsp:nvSpPr>
      <dsp:spPr>
        <a:xfrm>
          <a:off x="1260657" y="4128208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0EA0F-407D-4ECF-B799-2AFDC7E05201}">
      <dsp:nvSpPr>
        <dsp:cNvPr id="0" name=""/>
        <dsp:cNvSpPr/>
      </dsp:nvSpPr>
      <dsp:spPr>
        <a:xfrm>
          <a:off x="637922" y="54497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RESTful api Service using rest end points</a:t>
          </a:r>
          <a:r>
            <a:rPr lang="en-IN" sz="1400" kern="1200" cap="none" dirty="0"/>
            <a:t>+</a:t>
          </a:r>
          <a:r>
            <a:rPr lang="en-US" sz="1400" b="0" i="0" u="none" kern="1200" dirty="0"/>
            <a:t>CRUD , Global Exception Handling+JPQL , Customized JPARespository</a:t>
          </a:r>
          <a:endParaRPr lang="en-US" sz="1400" kern="1200" dirty="0"/>
        </a:p>
      </dsp:txBody>
      <dsp:txXfrm>
        <a:off x="637922" y="5449789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0CEE6-FFEE-4153-AF98-BCDD1A91CF7D}">
      <dsp:nvSpPr>
        <dsp:cNvPr id="0" name=""/>
        <dsp:cNvSpPr/>
      </dsp:nvSpPr>
      <dsp:spPr>
        <a:xfrm>
          <a:off x="94003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44B9-7E0B-423B-899A-5B96FBB009C6}">
      <dsp:nvSpPr>
        <dsp:cNvPr id="0" name=""/>
        <dsp:cNvSpPr/>
      </dsp:nvSpPr>
      <dsp:spPr>
        <a:xfrm>
          <a:off x="8602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1. Design </a:t>
          </a:r>
        </a:p>
      </dsp:txBody>
      <dsp:txXfrm>
        <a:off x="8602" y="1515789"/>
        <a:ext cx="2865948" cy="429892"/>
      </dsp:txXfrm>
    </dsp:sp>
    <dsp:sp modelId="{D163559B-B5C6-411D-BEE3-2F8CA0513C7E}">
      <dsp:nvSpPr>
        <dsp:cNvPr id="0" name=""/>
        <dsp:cNvSpPr/>
      </dsp:nvSpPr>
      <dsp:spPr>
        <a:xfrm>
          <a:off x="8602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the skeleton as per Key features provided.</a:t>
          </a:r>
        </a:p>
      </dsp:txBody>
      <dsp:txXfrm>
        <a:off x="8602" y="1988464"/>
        <a:ext cx="2865948" cy="571382"/>
      </dsp:txXfrm>
    </dsp:sp>
    <dsp:sp modelId="{03B01DAF-FDD1-48F7-80B6-75A582BEF783}">
      <dsp:nvSpPr>
        <dsp:cNvPr id="0" name=""/>
        <dsp:cNvSpPr/>
      </dsp:nvSpPr>
      <dsp:spPr>
        <a:xfrm>
          <a:off x="430752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5E05-589E-4861-A2BA-A15F230909E4}">
      <dsp:nvSpPr>
        <dsp:cNvPr id="0" name=""/>
        <dsp:cNvSpPr/>
      </dsp:nvSpPr>
      <dsp:spPr>
        <a:xfrm>
          <a:off x="337609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2.   TDD approach(Test Driven Development)</a:t>
          </a:r>
        </a:p>
      </dsp:txBody>
      <dsp:txXfrm>
        <a:off x="3376091" y="1515789"/>
        <a:ext cx="2865948" cy="429892"/>
      </dsp:txXfrm>
    </dsp:sp>
    <dsp:sp modelId="{A4F2BC8C-DE64-475A-AB9F-9D75476C22C1}">
      <dsp:nvSpPr>
        <dsp:cNvPr id="0" name=""/>
        <dsp:cNvSpPr/>
      </dsp:nvSpPr>
      <dsp:spPr>
        <a:xfrm>
          <a:off x="337609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test cases for each module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Failing Test cases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the Test Cases in GREEN</a:t>
          </a:r>
        </a:p>
      </dsp:txBody>
      <dsp:txXfrm>
        <a:off x="3376091" y="1988464"/>
        <a:ext cx="2865948" cy="571382"/>
      </dsp:txXfrm>
    </dsp:sp>
    <dsp:sp modelId="{80F2DBF1-3BA5-49CE-AB1E-B12826A956F1}">
      <dsp:nvSpPr>
        <dsp:cNvPr id="0" name=""/>
        <dsp:cNvSpPr/>
      </dsp:nvSpPr>
      <dsp:spPr>
        <a:xfrm>
          <a:off x="7675014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7513-AA1D-4D18-9ED2-194CCA512D4D}">
      <dsp:nvSpPr>
        <dsp:cNvPr id="0" name=""/>
        <dsp:cNvSpPr/>
      </dsp:nvSpPr>
      <dsp:spPr>
        <a:xfrm>
          <a:off x="674358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3.  Implement the case study in incremental manner</a:t>
          </a:r>
        </a:p>
      </dsp:txBody>
      <dsp:txXfrm>
        <a:off x="6743581" y="1515789"/>
        <a:ext cx="2865948" cy="429892"/>
      </dsp:txXfrm>
    </dsp:sp>
    <dsp:sp modelId="{20B1D026-9413-4F45-8D6D-ECCF8A73BFE7}">
      <dsp:nvSpPr>
        <dsp:cNvPr id="0" name=""/>
        <dsp:cNvSpPr/>
      </dsp:nvSpPr>
      <dsp:spPr>
        <a:xfrm>
          <a:off x="674358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5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EC46D8-AB1C-4EEA-B684-B6B349BFE99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0A62-709A-FA98-C018-299F942E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Campsite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5D0-D265-F6CE-9B5E-9B4FFFA5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33" y="1193576"/>
            <a:ext cx="6576591" cy="447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Bhagyalakshmi Bheemaraju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Revuri Varshitha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Maheshkar Soumya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Alamanda Harika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Rayavarapu Leela Prasanna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5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029-C942-FC9C-EF09-43C06DEC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100" y="1940560"/>
            <a:ext cx="2979379" cy="1488439"/>
          </a:xfrm>
        </p:spPr>
        <p:txBody>
          <a:bodyPr>
            <a:normAutofit/>
          </a:bodyPr>
          <a:lstStyle/>
          <a:p>
            <a:r>
              <a:rPr lang="en-IN" dirty="0"/>
              <a:t>Project structure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90F51A-038F-95DB-7BC4-E9324998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7" y="447040"/>
            <a:ext cx="2698282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8FEB35-1849-6367-BEDE-4DAA5E2B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60" y="447040"/>
            <a:ext cx="2651760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0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E859-F6C9-D49E-A65F-52DAAA2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955040"/>
            <a:ext cx="7335520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39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5A0-6D82-1F78-DFD2-2BCE95F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Contents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933E-E56B-A88D-70D7-701CC0329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Road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5986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AF0-B26A-DBB6-EAA9-12C997C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overview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17B-97A4-D9DF-4601-E2E728CF3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900" cap="none" dirty="0">
                <a:latin typeface="+mj-lt"/>
              </a:rPr>
              <a:t>The Aim of this application is to book a CAMPSITE in a small island.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The user will provide his/her email &amp; full name at the time of reserving the campsite.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900" cap="none" dirty="0">
                <a:latin typeface="+mj-lt"/>
              </a:rPr>
              <a:t>The user have a unique booking Id </a:t>
            </a: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identifier back to the caller if the reservation is successful the unique booking identifier can be used to modify or cancel the reservation later on. 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569-AE30-736B-590D-C46EE89B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29525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roadmap</a:t>
            </a:r>
            <a:endParaRPr lang="en-US" sz="4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6F3235B-818A-BEC4-AE15-32C2623DA6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1289388"/>
              </p:ext>
            </p:extLst>
          </p:nvPr>
        </p:nvGraphicFramePr>
        <p:xfrm>
          <a:off x="4719839" y="327259"/>
          <a:ext cx="6577012" cy="629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1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8C74-4969-405E-8DEF-C5DC9455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module</a:t>
            </a:r>
            <a:endParaRPr lang="en-US" sz="4400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9" y="521335"/>
            <a:ext cx="2198052" cy="1986280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8507179" y="597454"/>
            <a:ext cx="2076703" cy="1855718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BOOKING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6599033" y="3475958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CAMPSITE</a:t>
            </a:r>
          </a:p>
        </p:txBody>
      </p:sp>
    </p:spTree>
    <p:extLst>
      <p:ext uri="{BB962C8B-B14F-4D97-AF65-F5344CB8AC3E}">
        <p14:creationId xmlns:p14="http://schemas.microsoft.com/office/powerpoint/2010/main" val="364244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FC2-53D6-E02F-9FBF-5F5A2E1D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B0471-7713-5DE4-4D6F-2F24C0DC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29" y="2082800"/>
            <a:ext cx="7955089" cy="38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2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1DC4-6F1B-1268-F300-423A25D6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3" y="568961"/>
            <a:ext cx="4664438" cy="1219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ER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932A5-310A-B3EE-8DC4-0F7FE882B03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21" y="2082800"/>
            <a:ext cx="8747759" cy="37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FF13-11A9-5A69-BB94-29592C5D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62000"/>
            <a:ext cx="10455265" cy="1161442"/>
          </a:xfrm>
        </p:spPr>
        <p:txBody>
          <a:bodyPr/>
          <a:lstStyle/>
          <a:p>
            <a:r>
              <a:rPr lang="en-IN" dirty="0"/>
              <a:t>Software used 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C4C0940-1125-8BF8-BC34-F2C08A1B795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5" y="221469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1167B96-64CF-783F-44C9-4D1BAEFD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16" y="1862269"/>
            <a:ext cx="295274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E91F5DD4-B72D-4D1A-328B-F830C8719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3579178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1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41C8-D4EE-6DAF-BF67-B82E384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5005136"/>
            <a:ext cx="10364451" cy="709863"/>
          </a:xfrm>
        </p:spPr>
        <p:txBody>
          <a:bodyPr>
            <a:normAutofit/>
          </a:bodyPr>
          <a:lstStyle/>
          <a:p>
            <a:r>
              <a:rPr lang="en-IN" dirty="0"/>
              <a:t>plan</a:t>
            </a:r>
            <a:endParaRPr lang="en-US" dirty="0"/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07A2E7AD-6D2D-4E1A-90B5-E7C4D89331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3257335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53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4965E4EA2DBB4EB49D9C461025863B" ma:contentTypeVersion="7" ma:contentTypeDescription="Create a new document." ma:contentTypeScope="" ma:versionID="f650a2f2c77acb5ba3b162a662071d1c">
  <xsd:schema xmlns:xsd="http://www.w3.org/2001/XMLSchema" xmlns:xs="http://www.w3.org/2001/XMLSchema" xmlns:p="http://schemas.microsoft.com/office/2006/metadata/properties" xmlns:ns3="900b704a-2249-4c80-b9f7-e97e7f02b352" xmlns:ns4="9151d8c8-19f0-44c2-ab40-c8c22d887043" targetNamespace="http://schemas.microsoft.com/office/2006/metadata/properties" ma:root="true" ma:fieldsID="cd6a5054ca42dcf4aa4c0d3d8ea1ed31" ns3:_="" ns4:_="">
    <xsd:import namespace="900b704a-2249-4c80-b9f7-e97e7f02b352"/>
    <xsd:import namespace="9151d8c8-19f0-44c2-ab40-c8c22d88704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b704a-2249-4c80-b9f7-e97e7f02b35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1d8c8-19f0-44c2-ab40-c8c22d88704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0b704a-2249-4c80-b9f7-e97e7f02b352" xsi:nil="true"/>
  </documentManagement>
</p:properties>
</file>

<file path=customXml/itemProps1.xml><?xml version="1.0" encoding="utf-8"?>
<ds:datastoreItem xmlns:ds="http://schemas.openxmlformats.org/officeDocument/2006/customXml" ds:itemID="{D0DE366A-3C43-484F-8A99-382835453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2B0B26-5B48-49B0-9AC2-EFFB64A76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b704a-2249-4c80-b9f7-e97e7f02b352"/>
    <ds:schemaRef ds:uri="9151d8c8-19f0-44c2-ab40-c8c22d8870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C19E4-CC8A-457E-9B0E-480B2ABA3217}">
  <ds:schemaRefs>
    <ds:schemaRef ds:uri="http://www.w3.org/XML/1998/namespace"/>
    <ds:schemaRef ds:uri="http://schemas.microsoft.com/office/infopath/2007/PartnerControls"/>
    <ds:schemaRef ds:uri="http://purl.org/dc/terms/"/>
    <ds:schemaRef ds:uri="900b704a-2249-4c80-b9f7-e97e7f02b35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151d8c8-19f0-44c2-ab40-c8c22d88704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192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Campsite booking</vt:lpstr>
      <vt:lpstr>Contents</vt:lpstr>
      <vt:lpstr>overview</vt:lpstr>
      <vt:lpstr>roadmap</vt:lpstr>
      <vt:lpstr>module</vt:lpstr>
      <vt:lpstr>CLASS DIAGRAM</vt:lpstr>
      <vt:lpstr>ER DIAGRAM</vt:lpstr>
      <vt:lpstr>Software used </vt:lpstr>
      <vt:lpstr>plan</vt:lpstr>
      <vt:lpstr>Project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Campsite booking</dc:title>
  <dc:creator>Leela Prasanna, Rayavarapu</dc:creator>
  <cp:lastModifiedBy>Maheshkar Soumya[CAPG-101]</cp:lastModifiedBy>
  <cp:revision>11</cp:revision>
  <dcterms:created xsi:type="dcterms:W3CDTF">2023-02-07T16:58:15Z</dcterms:created>
  <dcterms:modified xsi:type="dcterms:W3CDTF">2023-03-09T16:31:13Z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0x010100BE4965E4EA2DBB4EB49D9C461025863B</vt:lpwstr>
  </property>
</Properties>
</file>