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54E94-321F-4594-BF1B-9AC0F2725E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2BFE6C-DDBC-45BE-A90A-D370D65715B9}">
      <dgm:prSet custT="1"/>
      <dgm:spPr/>
      <dgm:t>
        <a:bodyPr/>
        <a:lstStyle/>
        <a:p>
          <a:pPr>
            <a:defRPr cap="all"/>
          </a:pPr>
          <a:r>
            <a:rPr lang="en-IN" sz="1600" dirty="0"/>
            <a:t>Implemented tools</a:t>
          </a:r>
          <a:r>
            <a:rPr lang="en-IN" sz="1100" dirty="0"/>
            <a:t>:</a:t>
          </a:r>
          <a:endParaRPr lang="en-US" sz="1100" dirty="0"/>
        </a:p>
      </dgm:t>
    </dgm:pt>
    <dgm:pt modelId="{7401DCE1-76A3-4E31-BB09-B3272EFC4DE1}" type="parTrans" cxnId="{4080CF88-3452-4E0B-867F-FACA946D4BCB}">
      <dgm:prSet/>
      <dgm:spPr/>
      <dgm:t>
        <a:bodyPr/>
        <a:lstStyle/>
        <a:p>
          <a:endParaRPr lang="en-US"/>
        </a:p>
      </dgm:t>
    </dgm:pt>
    <dgm:pt modelId="{5BC7D761-05EB-4764-9824-F37AC49C1640}" type="sibTrans" cxnId="{4080CF88-3452-4E0B-867F-FACA946D4BCB}">
      <dgm:prSet/>
      <dgm:spPr/>
      <dgm:t>
        <a:bodyPr/>
        <a:lstStyle/>
        <a:p>
          <a:endParaRPr lang="en-US"/>
        </a:p>
      </dgm:t>
    </dgm:pt>
    <dgm:pt modelId="{C028A200-8FA2-4F97-BD30-DF9B19B348F4}">
      <dgm:prSet/>
      <dgm:spPr/>
      <dgm:t>
        <a:bodyPr/>
        <a:lstStyle/>
        <a:p>
          <a:pPr>
            <a:defRPr cap="all"/>
          </a:pPr>
          <a:r>
            <a:rPr lang="en-IN" dirty="0"/>
            <a:t>Spring boot </a:t>
          </a:r>
          <a:r>
            <a:rPr lang="en-IN" dirty="0" err="1"/>
            <a:t>Framework+Core</a:t>
          </a:r>
          <a:r>
            <a:rPr lang="en-IN" dirty="0"/>
            <a:t> </a:t>
          </a:r>
          <a:r>
            <a:rPr lang="en-IN" dirty="0" err="1"/>
            <a:t>java+JPA</a:t>
          </a:r>
          <a:r>
            <a:rPr lang="en-IN" dirty="0"/>
            <a:t> with Hibernate+</a:t>
          </a:r>
          <a:r>
            <a:rPr lang="en-US" b="0" i="0" u="none" dirty="0"/>
            <a:t>PostgreSQL database</a:t>
          </a:r>
          <a:endParaRPr lang="en-IN" dirty="0"/>
        </a:p>
      </dgm:t>
    </dgm:pt>
    <dgm:pt modelId="{1534BF24-8BF1-423C-BAB2-A75A10D7DD56}" type="parTrans" cxnId="{3F581526-73BB-4289-8B77-12571BA84AEB}">
      <dgm:prSet/>
      <dgm:spPr/>
      <dgm:t>
        <a:bodyPr/>
        <a:lstStyle/>
        <a:p>
          <a:endParaRPr lang="en-US"/>
        </a:p>
      </dgm:t>
    </dgm:pt>
    <dgm:pt modelId="{E60B3C14-CE43-41F5-AB51-51171AB3B2D7}" type="sibTrans" cxnId="{3F581526-73BB-4289-8B77-12571BA84AEB}">
      <dgm:prSet/>
      <dgm:spPr/>
      <dgm:t>
        <a:bodyPr/>
        <a:lstStyle/>
        <a:p>
          <a:endParaRPr lang="en-US"/>
        </a:p>
      </dgm:t>
    </dgm:pt>
    <dgm:pt modelId="{9D748B2A-D366-41BB-844E-9BC98B52B8F7}">
      <dgm:prSet/>
      <dgm:spPr/>
      <dgm:t>
        <a:bodyPr/>
        <a:lstStyle/>
        <a:p>
          <a:pPr>
            <a:defRPr cap="all"/>
          </a:pPr>
          <a:r>
            <a:rPr lang="en-IN" dirty="0"/>
            <a:t>RESTful api Service using rest end points</a:t>
          </a:r>
          <a:r>
            <a:rPr lang="en-IN" cap="none" dirty="0"/>
            <a:t>+</a:t>
          </a:r>
          <a:r>
            <a:rPr lang="en-US" b="0" i="0" u="none" dirty="0"/>
            <a:t>CRUD , Global Exception Handling+JPQL , Customized JPARespository</a:t>
          </a:r>
          <a:endParaRPr lang="en-US" dirty="0"/>
        </a:p>
      </dgm:t>
    </dgm:pt>
    <dgm:pt modelId="{1AD6C34A-288A-42AC-9C9C-1311F8CE02AA}" type="parTrans" cxnId="{135DE41B-223A-431A-A384-166D4DAED56E}">
      <dgm:prSet/>
      <dgm:spPr/>
      <dgm:t>
        <a:bodyPr/>
        <a:lstStyle/>
        <a:p>
          <a:endParaRPr lang="en-US"/>
        </a:p>
      </dgm:t>
    </dgm:pt>
    <dgm:pt modelId="{3CA2B665-4BFE-48BA-A33B-A8B480476CD6}" type="sibTrans" cxnId="{135DE41B-223A-431A-A384-166D4DAED56E}">
      <dgm:prSet/>
      <dgm:spPr/>
      <dgm:t>
        <a:bodyPr/>
        <a:lstStyle/>
        <a:p>
          <a:endParaRPr lang="en-US"/>
        </a:p>
      </dgm:t>
    </dgm:pt>
    <dgm:pt modelId="{6335E009-5D0B-46EF-8B9D-10B882020FF6}" type="pres">
      <dgm:prSet presAssocID="{56254E94-321F-4594-BF1B-9AC0F2725EAE}" presName="root" presStyleCnt="0">
        <dgm:presLayoutVars>
          <dgm:dir/>
          <dgm:resizeHandles val="exact"/>
        </dgm:presLayoutVars>
      </dgm:prSet>
      <dgm:spPr/>
    </dgm:pt>
    <dgm:pt modelId="{1E3DBE66-98EB-4FE8-9A4E-D354F2B5ED6E}" type="pres">
      <dgm:prSet presAssocID="{812BFE6C-DDBC-45BE-A90A-D370D65715B9}" presName="compNode" presStyleCnt="0"/>
      <dgm:spPr/>
    </dgm:pt>
    <dgm:pt modelId="{3BD8B3F5-930C-435F-9347-1F28AB8FAFED}" type="pres">
      <dgm:prSet presAssocID="{812BFE6C-DDBC-45BE-A90A-D370D65715B9}" presName="iconBgRect" presStyleLbl="bgShp" presStyleIdx="0" presStyleCnt="3" custLinFactNeighborX="-7820" custLinFactNeighborY="11220"/>
      <dgm:spPr>
        <a:prstGeom prst="round2DiagRect">
          <a:avLst>
            <a:gd name="adj1" fmla="val 29727"/>
            <a:gd name="adj2" fmla="val 0"/>
          </a:avLst>
        </a:prstGeom>
      </dgm:spPr>
    </dgm:pt>
    <dgm:pt modelId="{EDA04380-4A7F-43F3-A902-1EB157776619}" type="pres">
      <dgm:prSet presAssocID="{812BFE6C-DDBC-45BE-A90A-D370D65715B9}" presName="iconRect" presStyleLbl="node1" presStyleIdx="0" presStyleCnt="3" custLinFactNeighborX="-15380" custLinFactNeighborY="195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A727267-D538-4382-8E5C-9CA21F77E0BD}" type="pres">
      <dgm:prSet presAssocID="{812BFE6C-DDBC-45BE-A90A-D370D65715B9}" presName="spaceRect" presStyleCnt="0"/>
      <dgm:spPr/>
    </dgm:pt>
    <dgm:pt modelId="{DAC822FD-2714-46D1-B35D-B3C439AAFFEE}" type="pres">
      <dgm:prSet presAssocID="{812BFE6C-DDBC-45BE-A90A-D370D65715B9}" presName="textRect" presStyleLbl="revTx" presStyleIdx="0" presStyleCnt="3" custScaleY="62057" custLinFactY="-278158" custLinFactNeighborX="2013" custLinFactNeighborY="-300000">
        <dgm:presLayoutVars>
          <dgm:chMax val="1"/>
          <dgm:chPref val="1"/>
        </dgm:presLayoutVars>
      </dgm:prSet>
      <dgm:spPr/>
    </dgm:pt>
    <dgm:pt modelId="{F990EDA8-78EA-4057-BCA8-8295D8369AD7}" type="pres">
      <dgm:prSet presAssocID="{5BC7D761-05EB-4764-9824-F37AC49C1640}" presName="sibTrans" presStyleCnt="0"/>
      <dgm:spPr/>
    </dgm:pt>
    <dgm:pt modelId="{882197B8-7C47-4F6D-86C5-90DD915AA75D}" type="pres">
      <dgm:prSet presAssocID="{C028A200-8FA2-4F97-BD30-DF9B19B348F4}" presName="compNode" presStyleCnt="0"/>
      <dgm:spPr/>
    </dgm:pt>
    <dgm:pt modelId="{1A275BE0-1797-4536-9AF5-71660E7028AD}" type="pres">
      <dgm:prSet presAssocID="{C028A200-8FA2-4F97-BD30-DF9B19B348F4}" presName="iconBgRect" presStyleLbl="bgShp" presStyleIdx="1" presStyleCnt="3" custLinFactNeighborX="-38026" custLinFactNeighborY="94359"/>
      <dgm:spPr>
        <a:prstGeom prst="round2DiagRect">
          <a:avLst>
            <a:gd name="adj1" fmla="val 29727"/>
            <a:gd name="adj2" fmla="val 0"/>
          </a:avLst>
        </a:prstGeom>
      </dgm:spPr>
    </dgm:pt>
    <dgm:pt modelId="{E13C5B90-539E-4F16-AB05-B0DDA8EE8119}" type="pres">
      <dgm:prSet presAssocID="{C028A200-8FA2-4F97-BD30-DF9B19B348F4}" presName="iconRect" presStyleLbl="node1" presStyleIdx="1" presStyleCnt="3" custLinFactY="69740" custLinFactNeighborX="-6570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7E2A281-1672-4044-AD9F-C13C33A215A5}" type="pres">
      <dgm:prSet presAssocID="{C028A200-8FA2-4F97-BD30-DF9B19B348F4}" presName="spaceRect" presStyleCnt="0"/>
      <dgm:spPr/>
    </dgm:pt>
    <dgm:pt modelId="{2845C528-DDB1-4115-8AF1-C363BC5FCCC9}" type="pres">
      <dgm:prSet presAssocID="{C028A200-8FA2-4F97-BD30-DF9B19B348F4}" presName="textRect" presStyleLbl="revTx" presStyleIdx="1" presStyleCnt="3" custLinFactY="69779" custLinFactNeighborX="-14253" custLinFactNeighborY="100000">
        <dgm:presLayoutVars>
          <dgm:chMax val="1"/>
          <dgm:chPref val="1"/>
        </dgm:presLayoutVars>
      </dgm:prSet>
      <dgm:spPr/>
    </dgm:pt>
    <dgm:pt modelId="{0D865419-788F-4FC5-A143-5ACB5250DC3F}" type="pres">
      <dgm:prSet presAssocID="{E60B3C14-CE43-41F5-AB51-51171AB3B2D7}" presName="sibTrans" presStyleCnt="0"/>
      <dgm:spPr/>
    </dgm:pt>
    <dgm:pt modelId="{8AABAE2C-D866-48CD-B366-47A5D1CF5B86}" type="pres">
      <dgm:prSet presAssocID="{9D748B2A-D366-41BB-844E-9BC98B52B8F7}" presName="compNode" presStyleCnt="0"/>
      <dgm:spPr/>
    </dgm:pt>
    <dgm:pt modelId="{FB85EC13-9429-4CCA-9A22-F6AF00C84210}" type="pres">
      <dgm:prSet presAssocID="{9D748B2A-D366-41BB-844E-9BC98B52B8F7}" presName="iconBgRect" presStyleLbl="bgShp" presStyleIdx="2" presStyleCnt="3" custLinFactX="-584" custLinFactNeighborX="-100000" custLinFactNeighborY="16681"/>
      <dgm:spPr>
        <a:prstGeom prst="round2DiagRect">
          <a:avLst>
            <a:gd name="adj1" fmla="val 29727"/>
            <a:gd name="adj2" fmla="val 0"/>
          </a:avLst>
        </a:prstGeom>
      </dgm:spPr>
    </dgm:pt>
    <dgm:pt modelId="{1F7C42A7-3330-4773-9825-69D23EF8DD50}" type="pres">
      <dgm:prSet presAssocID="{9D748B2A-D366-41BB-844E-9BC98B52B8F7}" presName="iconRect" presStyleLbl="node1" presStyleIdx="2" presStyleCnt="3" custLinFactX="-73917" custLinFactNeighborX="-100000" custLinFactNeighborY="354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E9FA09-913D-4C38-BA6F-99D903EA4A8B}" type="pres">
      <dgm:prSet presAssocID="{9D748B2A-D366-41BB-844E-9BC98B52B8F7}" presName="spaceRect" presStyleCnt="0"/>
      <dgm:spPr/>
    </dgm:pt>
    <dgm:pt modelId="{83A0EA0F-407D-4ECF-B799-2AFDC7E05201}" type="pres">
      <dgm:prSet presAssocID="{9D748B2A-D366-41BB-844E-9BC98B52B8F7}" presName="textRect" presStyleLbl="revTx" presStyleIdx="2" presStyleCnt="3" custLinFactNeighborX="-52438" custLinFactNeighborY="-12654">
        <dgm:presLayoutVars>
          <dgm:chMax val="1"/>
          <dgm:chPref val="1"/>
        </dgm:presLayoutVars>
      </dgm:prSet>
      <dgm:spPr/>
    </dgm:pt>
  </dgm:ptLst>
  <dgm:cxnLst>
    <dgm:cxn modelId="{D6945405-B488-4CFB-AFD7-2080DB7E2CF3}" type="presOf" srcId="{9D748B2A-D366-41BB-844E-9BC98B52B8F7}" destId="{83A0EA0F-407D-4ECF-B799-2AFDC7E05201}" srcOrd="0" destOrd="0" presId="urn:microsoft.com/office/officeart/2018/5/layout/IconLeafLabelList"/>
    <dgm:cxn modelId="{135DE41B-223A-431A-A384-166D4DAED56E}" srcId="{56254E94-321F-4594-BF1B-9AC0F2725EAE}" destId="{9D748B2A-D366-41BB-844E-9BC98B52B8F7}" srcOrd="2" destOrd="0" parTransId="{1AD6C34A-288A-42AC-9C9C-1311F8CE02AA}" sibTransId="{3CA2B665-4BFE-48BA-A33B-A8B480476CD6}"/>
    <dgm:cxn modelId="{3F581526-73BB-4289-8B77-12571BA84AEB}" srcId="{56254E94-321F-4594-BF1B-9AC0F2725EAE}" destId="{C028A200-8FA2-4F97-BD30-DF9B19B348F4}" srcOrd="1" destOrd="0" parTransId="{1534BF24-8BF1-423C-BAB2-A75A10D7DD56}" sibTransId="{E60B3C14-CE43-41F5-AB51-51171AB3B2D7}"/>
    <dgm:cxn modelId="{28FF9228-F03D-4232-B017-15BD1AF1C881}" type="presOf" srcId="{56254E94-321F-4594-BF1B-9AC0F2725EAE}" destId="{6335E009-5D0B-46EF-8B9D-10B882020FF6}" srcOrd="0" destOrd="0" presId="urn:microsoft.com/office/officeart/2018/5/layout/IconLeafLabelList"/>
    <dgm:cxn modelId="{BF851E3F-0604-4079-94FE-86F7D22D67A4}" type="presOf" srcId="{C028A200-8FA2-4F97-BD30-DF9B19B348F4}" destId="{2845C528-DDB1-4115-8AF1-C363BC5FCCC9}" srcOrd="0" destOrd="0" presId="urn:microsoft.com/office/officeart/2018/5/layout/IconLeafLabelList"/>
    <dgm:cxn modelId="{4080CF88-3452-4E0B-867F-FACA946D4BCB}" srcId="{56254E94-321F-4594-BF1B-9AC0F2725EAE}" destId="{812BFE6C-DDBC-45BE-A90A-D370D65715B9}" srcOrd="0" destOrd="0" parTransId="{7401DCE1-76A3-4E31-BB09-B3272EFC4DE1}" sibTransId="{5BC7D761-05EB-4764-9824-F37AC49C1640}"/>
    <dgm:cxn modelId="{C9F4A5A7-6602-403B-BD9D-9EDE8F3BBBA3}" type="presOf" srcId="{812BFE6C-DDBC-45BE-A90A-D370D65715B9}" destId="{DAC822FD-2714-46D1-B35D-B3C439AAFFEE}" srcOrd="0" destOrd="0" presId="urn:microsoft.com/office/officeart/2018/5/layout/IconLeafLabelList"/>
    <dgm:cxn modelId="{100C0A63-C0E4-442B-A0EB-680FA195460E}" type="presParOf" srcId="{6335E009-5D0B-46EF-8B9D-10B882020FF6}" destId="{1E3DBE66-98EB-4FE8-9A4E-D354F2B5ED6E}" srcOrd="0" destOrd="0" presId="urn:microsoft.com/office/officeart/2018/5/layout/IconLeafLabelList"/>
    <dgm:cxn modelId="{23FE5819-6BB1-4A90-AF3D-D884C4415E03}" type="presParOf" srcId="{1E3DBE66-98EB-4FE8-9A4E-D354F2B5ED6E}" destId="{3BD8B3F5-930C-435F-9347-1F28AB8FAFED}" srcOrd="0" destOrd="0" presId="urn:microsoft.com/office/officeart/2018/5/layout/IconLeafLabelList"/>
    <dgm:cxn modelId="{0D71482C-D112-4CC9-976D-7BCC3CC4C38F}" type="presParOf" srcId="{1E3DBE66-98EB-4FE8-9A4E-D354F2B5ED6E}" destId="{EDA04380-4A7F-43F3-A902-1EB157776619}" srcOrd="1" destOrd="0" presId="urn:microsoft.com/office/officeart/2018/5/layout/IconLeafLabelList"/>
    <dgm:cxn modelId="{FF10411E-5EED-4CC6-AC1C-EB387F632A9C}" type="presParOf" srcId="{1E3DBE66-98EB-4FE8-9A4E-D354F2B5ED6E}" destId="{8A727267-D538-4382-8E5C-9CA21F77E0BD}" srcOrd="2" destOrd="0" presId="urn:microsoft.com/office/officeart/2018/5/layout/IconLeafLabelList"/>
    <dgm:cxn modelId="{729EA7AD-1089-4991-9D59-C5723EAF40E2}" type="presParOf" srcId="{1E3DBE66-98EB-4FE8-9A4E-D354F2B5ED6E}" destId="{DAC822FD-2714-46D1-B35D-B3C439AAFFEE}" srcOrd="3" destOrd="0" presId="urn:microsoft.com/office/officeart/2018/5/layout/IconLeafLabelList"/>
    <dgm:cxn modelId="{9893C85C-3E1B-420D-9ECF-C7D3266AE296}" type="presParOf" srcId="{6335E009-5D0B-46EF-8B9D-10B882020FF6}" destId="{F990EDA8-78EA-4057-BCA8-8295D8369AD7}" srcOrd="1" destOrd="0" presId="urn:microsoft.com/office/officeart/2018/5/layout/IconLeafLabelList"/>
    <dgm:cxn modelId="{17954D13-C84F-452A-A5F1-B33D6A7B5C56}" type="presParOf" srcId="{6335E009-5D0B-46EF-8B9D-10B882020FF6}" destId="{882197B8-7C47-4F6D-86C5-90DD915AA75D}" srcOrd="2" destOrd="0" presId="urn:microsoft.com/office/officeart/2018/5/layout/IconLeafLabelList"/>
    <dgm:cxn modelId="{58D50923-DA2B-4589-86B6-D8A638F931EB}" type="presParOf" srcId="{882197B8-7C47-4F6D-86C5-90DD915AA75D}" destId="{1A275BE0-1797-4536-9AF5-71660E7028AD}" srcOrd="0" destOrd="0" presId="urn:microsoft.com/office/officeart/2018/5/layout/IconLeafLabelList"/>
    <dgm:cxn modelId="{96AAC7F2-B196-4464-BFE1-7BB6DE033D52}" type="presParOf" srcId="{882197B8-7C47-4F6D-86C5-90DD915AA75D}" destId="{E13C5B90-539E-4F16-AB05-B0DDA8EE8119}" srcOrd="1" destOrd="0" presId="urn:microsoft.com/office/officeart/2018/5/layout/IconLeafLabelList"/>
    <dgm:cxn modelId="{24D88556-ADBD-4FB6-87AE-5B6DB40ED8FE}" type="presParOf" srcId="{882197B8-7C47-4F6D-86C5-90DD915AA75D}" destId="{57E2A281-1672-4044-AD9F-C13C33A215A5}" srcOrd="2" destOrd="0" presId="urn:microsoft.com/office/officeart/2018/5/layout/IconLeafLabelList"/>
    <dgm:cxn modelId="{BB47A268-CDD7-40F4-BFDC-F0D0F87C579E}" type="presParOf" srcId="{882197B8-7C47-4F6D-86C5-90DD915AA75D}" destId="{2845C528-DDB1-4115-8AF1-C363BC5FCCC9}" srcOrd="3" destOrd="0" presId="urn:microsoft.com/office/officeart/2018/5/layout/IconLeafLabelList"/>
    <dgm:cxn modelId="{ED1D5050-7CFB-4719-993B-96C847E16C5D}" type="presParOf" srcId="{6335E009-5D0B-46EF-8B9D-10B882020FF6}" destId="{0D865419-788F-4FC5-A143-5ACB5250DC3F}" srcOrd="3" destOrd="0" presId="urn:microsoft.com/office/officeart/2018/5/layout/IconLeafLabelList"/>
    <dgm:cxn modelId="{16991D64-F5CD-4EBF-A3FF-373E7BFBDC95}" type="presParOf" srcId="{6335E009-5D0B-46EF-8B9D-10B882020FF6}" destId="{8AABAE2C-D866-48CD-B366-47A5D1CF5B86}" srcOrd="4" destOrd="0" presId="urn:microsoft.com/office/officeart/2018/5/layout/IconLeafLabelList"/>
    <dgm:cxn modelId="{D378AD69-7381-4615-B8A4-A4973322C06F}" type="presParOf" srcId="{8AABAE2C-D866-48CD-B366-47A5D1CF5B86}" destId="{FB85EC13-9429-4CCA-9A22-F6AF00C84210}" srcOrd="0" destOrd="0" presId="urn:microsoft.com/office/officeart/2018/5/layout/IconLeafLabelList"/>
    <dgm:cxn modelId="{72737167-E173-4B4D-A9A4-4CA5F5462308}" type="presParOf" srcId="{8AABAE2C-D866-48CD-B366-47A5D1CF5B86}" destId="{1F7C42A7-3330-4773-9825-69D23EF8DD50}" srcOrd="1" destOrd="0" presId="urn:microsoft.com/office/officeart/2018/5/layout/IconLeafLabelList"/>
    <dgm:cxn modelId="{F8E4903E-1091-4CC1-A355-510E9103A859}" type="presParOf" srcId="{8AABAE2C-D866-48CD-B366-47A5D1CF5B86}" destId="{52E9FA09-913D-4C38-BA6F-99D903EA4A8B}" srcOrd="2" destOrd="0" presId="urn:microsoft.com/office/officeart/2018/5/layout/IconLeafLabelList"/>
    <dgm:cxn modelId="{A4D038DF-AAD9-40A9-94A3-7E79C81B9AAA}" type="presParOf" srcId="{8AABAE2C-D866-48CD-B366-47A5D1CF5B86}" destId="{83A0EA0F-407D-4ECF-B799-2AFDC7E05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83132-F739-40D2-B904-80BBC4C0C8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63DA55-8315-4AA6-8B2B-6955920E0B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 Design </a:t>
          </a:r>
        </a:p>
      </dgm:t>
    </dgm:pt>
    <dgm:pt modelId="{64AD7A64-E7A8-41DF-80E7-226C790D18D9}" type="parTrans" cxnId="{02ECE3E9-BA28-4AD6-8EF8-63CADF35583D}">
      <dgm:prSet/>
      <dgm:spPr/>
      <dgm:t>
        <a:bodyPr/>
        <a:lstStyle/>
        <a:p>
          <a:endParaRPr lang="en-US"/>
        </a:p>
      </dgm:t>
    </dgm:pt>
    <dgm:pt modelId="{A94AAB0F-8D3C-4CE8-9765-174672C45A06}" type="sibTrans" cxnId="{02ECE3E9-BA28-4AD6-8EF8-63CADF35583D}">
      <dgm:prSet/>
      <dgm:spPr/>
      <dgm:t>
        <a:bodyPr/>
        <a:lstStyle/>
        <a:p>
          <a:endParaRPr lang="en-US"/>
        </a:p>
      </dgm:t>
    </dgm:pt>
    <dgm:pt modelId="{3CFD7F62-DE5C-424C-8AEC-7D7AC3D0F6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the skeleton as per Key features provided.</a:t>
          </a:r>
        </a:p>
      </dgm:t>
    </dgm:pt>
    <dgm:pt modelId="{F9EA02BB-D693-4D63-BFCE-7E297B8212E2}" type="parTrans" cxnId="{A1ACC3DD-065A-48E6-85A4-E5FF4517F9D2}">
      <dgm:prSet/>
      <dgm:spPr/>
      <dgm:t>
        <a:bodyPr/>
        <a:lstStyle/>
        <a:p>
          <a:endParaRPr lang="en-US"/>
        </a:p>
      </dgm:t>
    </dgm:pt>
    <dgm:pt modelId="{47292126-C033-411C-AF4B-AAFF0C5197BE}" type="sibTrans" cxnId="{A1ACC3DD-065A-48E6-85A4-E5FF4517F9D2}">
      <dgm:prSet/>
      <dgm:spPr/>
      <dgm:t>
        <a:bodyPr/>
        <a:lstStyle/>
        <a:p>
          <a:endParaRPr lang="en-US"/>
        </a:p>
      </dgm:t>
    </dgm:pt>
    <dgm:pt modelId="{5958B4E0-E89A-4A50-BC25-CD6A8C144B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  TDD approach(Test Driven Development)</a:t>
          </a:r>
        </a:p>
      </dgm:t>
    </dgm:pt>
    <dgm:pt modelId="{6739871B-2F89-4645-81A5-6F94F560B53B}" type="parTrans" cxnId="{EF1BD766-5294-4C6F-866A-5F72F5F4654C}">
      <dgm:prSet/>
      <dgm:spPr/>
      <dgm:t>
        <a:bodyPr/>
        <a:lstStyle/>
        <a:p>
          <a:endParaRPr lang="en-US"/>
        </a:p>
      </dgm:t>
    </dgm:pt>
    <dgm:pt modelId="{4E39F156-BC59-44E0-830F-0D1B1E3D410D}" type="sibTrans" cxnId="{EF1BD766-5294-4C6F-866A-5F72F5F4654C}">
      <dgm:prSet/>
      <dgm:spPr/>
      <dgm:t>
        <a:bodyPr/>
        <a:lstStyle/>
        <a:p>
          <a:endParaRPr lang="en-US"/>
        </a:p>
      </dgm:t>
    </dgm:pt>
    <dgm:pt modelId="{2B5C6BF1-B4CC-462C-B536-8C0C25195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test cases for each module</a:t>
          </a:r>
        </a:p>
      </dgm:t>
    </dgm:pt>
    <dgm:pt modelId="{BE04B4F8-0221-4342-A7A1-6F8EF2636A07}" type="parTrans" cxnId="{C5F8F6E3-6002-411C-B4E4-707E32EC59C2}">
      <dgm:prSet/>
      <dgm:spPr/>
      <dgm:t>
        <a:bodyPr/>
        <a:lstStyle/>
        <a:p>
          <a:endParaRPr lang="en-US"/>
        </a:p>
      </dgm:t>
    </dgm:pt>
    <dgm:pt modelId="{5E8E7E99-46BC-4A7C-9E56-641A73B762C8}" type="sibTrans" cxnId="{C5F8F6E3-6002-411C-B4E4-707E32EC59C2}">
      <dgm:prSet/>
      <dgm:spPr/>
      <dgm:t>
        <a:bodyPr/>
        <a:lstStyle/>
        <a:p>
          <a:endParaRPr lang="en-US"/>
        </a:p>
      </dgm:t>
    </dgm:pt>
    <dgm:pt modelId="{9914AEF0-F9AC-485C-A0DB-4E83A80F8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Failing Test cases</a:t>
          </a:r>
        </a:p>
      </dgm:t>
    </dgm:pt>
    <dgm:pt modelId="{739A600A-0E6D-4F6B-B465-22F2B656D96A}" type="parTrans" cxnId="{6D61B034-67C3-41DC-B948-33EDC72F42C4}">
      <dgm:prSet/>
      <dgm:spPr/>
      <dgm:t>
        <a:bodyPr/>
        <a:lstStyle/>
        <a:p>
          <a:endParaRPr lang="en-US"/>
        </a:p>
      </dgm:t>
    </dgm:pt>
    <dgm:pt modelId="{6F92808A-B2AF-4652-BA6B-28BC003BE7C3}" type="sibTrans" cxnId="{6D61B034-67C3-41DC-B948-33EDC72F42C4}">
      <dgm:prSet/>
      <dgm:spPr/>
      <dgm:t>
        <a:bodyPr/>
        <a:lstStyle/>
        <a:p>
          <a:endParaRPr lang="en-US"/>
        </a:p>
      </dgm:t>
    </dgm:pt>
    <dgm:pt modelId="{41807E8E-01CC-4242-8227-92486C5CB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 the Test Cases in GREEN</a:t>
          </a:r>
        </a:p>
      </dgm:t>
    </dgm:pt>
    <dgm:pt modelId="{6342916F-909F-449C-A817-B3DCC591CE01}" type="parTrans" cxnId="{D6961CC0-A7C5-474B-952F-F84B4E8F9AD1}">
      <dgm:prSet/>
      <dgm:spPr/>
      <dgm:t>
        <a:bodyPr/>
        <a:lstStyle/>
        <a:p>
          <a:endParaRPr lang="en-US"/>
        </a:p>
      </dgm:t>
    </dgm:pt>
    <dgm:pt modelId="{DB312F4A-110A-4F6E-A5D8-DE59343FCEE5}" type="sibTrans" cxnId="{D6961CC0-A7C5-474B-952F-F84B4E8F9AD1}">
      <dgm:prSet/>
      <dgm:spPr/>
      <dgm:t>
        <a:bodyPr/>
        <a:lstStyle/>
        <a:p>
          <a:endParaRPr lang="en-US"/>
        </a:p>
      </dgm:t>
    </dgm:pt>
    <dgm:pt modelId="{5A9FF73F-C4B8-4042-9DBD-BE554FD41B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3.  Implement the case study in incremental manner</a:t>
          </a:r>
        </a:p>
      </dgm:t>
    </dgm:pt>
    <dgm:pt modelId="{D5A2DC42-43D5-4254-A503-2EE9DDF6E33D}" type="parTrans" cxnId="{D3D5A486-0FD9-401A-BF3D-B7A2D49ED088}">
      <dgm:prSet/>
      <dgm:spPr/>
      <dgm:t>
        <a:bodyPr/>
        <a:lstStyle/>
        <a:p>
          <a:endParaRPr lang="en-US"/>
        </a:p>
      </dgm:t>
    </dgm:pt>
    <dgm:pt modelId="{EEAE1287-426A-4C32-ABD3-2A686C56E012}" type="sibTrans" cxnId="{D3D5A486-0FD9-401A-BF3D-B7A2D49ED088}">
      <dgm:prSet/>
      <dgm:spPr/>
      <dgm:t>
        <a:bodyPr/>
        <a:lstStyle/>
        <a:p>
          <a:endParaRPr lang="en-US"/>
        </a:p>
      </dgm:t>
    </dgm:pt>
    <dgm:pt modelId="{C16882A7-0802-4759-8794-7B7613EE1707}" type="pres">
      <dgm:prSet presAssocID="{EAA83132-F739-40D2-B904-80BBC4C0C864}" presName="root" presStyleCnt="0">
        <dgm:presLayoutVars>
          <dgm:dir/>
          <dgm:resizeHandles val="exact"/>
        </dgm:presLayoutVars>
      </dgm:prSet>
      <dgm:spPr/>
    </dgm:pt>
    <dgm:pt modelId="{36EC3915-E272-41E2-BEE2-7A8705FF8C36}" type="pres">
      <dgm:prSet presAssocID="{AA63DA55-8315-4AA6-8B2B-6955920E0B3C}" presName="compNode" presStyleCnt="0"/>
      <dgm:spPr/>
    </dgm:pt>
    <dgm:pt modelId="{28F0CEE6-FFEE-4153-AF98-BCDD1A91CF7D}" type="pres">
      <dgm:prSet presAssocID="{AA63DA55-8315-4AA6-8B2B-6955920E0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1D859C4-2A5F-4F35-9A45-5E0AC5D26910}" type="pres">
      <dgm:prSet presAssocID="{AA63DA55-8315-4AA6-8B2B-6955920E0B3C}" presName="iconSpace" presStyleCnt="0"/>
      <dgm:spPr/>
    </dgm:pt>
    <dgm:pt modelId="{BC7B44B9-7E0B-423B-899A-5B96FBB009C6}" type="pres">
      <dgm:prSet presAssocID="{AA63DA55-8315-4AA6-8B2B-6955920E0B3C}" presName="parTx" presStyleLbl="revTx" presStyleIdx="0" presStyleCnt="6">
        <dgm:presLayoutVars>
          <dgm:chMax val="0"/>
          <dgm:chPref val="0"/>
        </dgm:presLayoutVars>
      </dgm:prSet>
      <dgm:spPr/>
    </dgm:pt>
    <dgm:pt modelId="{48816A46-E077-48AF-A413-0D2D0DBE20A7}" type="pres">
      <dgm:prSet presAssocID="{AA63DA55-8315-4AA6-8B2B-6955920E0B3C}" presName="txSpace" presStyleCnt="0"/>
      <dgm:spPr/>
    </dgm:pt>
    <dgm:pt modelId="{D163559B-B5C6-411D-BEE3-2F8CA0513C7E}" type="pres">
      <dgm:prSet presAssocID="{AA63DA55-8315-4AA6-8B2B-6955920E0B3C}" presName="desTx" presStyleLbl="revTx" presStyleIdx="1" presStyleCnt="6">
        <dgm:presLayoutVars/>
      </dgm:prSet>
      <dgm:spPr/>
    </dgm:pt>
    <dgm:pt modelId="{4B9881CD-78DD-4D6E-B9F7-719DB5206917}" type="pres">
      <dgm:prSet presAssocID="{A94AAB0F-8D3C-4CE8-9765-174672C45A06}" presName="sibTrans" presStyleCnt="0"/>
      <dgm:spPr/>
    </dgm:pt>
    <dgm:pt modelId="{596F025F-3486-40E9-A77D-5613082EA75B}" type="pres">
      <dgm:prSet presAssocID="{5958B4E0-E89A-4A50-BC25-CD6A8C144B65}" presName="compNode" presStyleCnt="0"/>
      <dgm:spPr/>
    </dgm:pt>
    <dgm:pt modelId="{03B01DAF-FDD1-48F7-80B6-75A582BEF783}" type="pres">
      <dgm:prSet presAssocID="{5958B4E0-E89A-4A50-BC25-CD6A8C144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27F8136-549D-48A5-A9FB-72205A82824D}" type="pres">
      <dgm:prSet presAssocID="{5958B4E0-E89A-4A50-BC25-CD6A8C144B65}" presName="iconSpace" presStyleCnt="0"/>
      <dgm:spPr/>
    </dgm:pt>
    <dgm:pt modelId="{14745E05-589E-4861-A2BA-A15F230909E4}" type="pres">
      <dgm:prSet presAssocID="{5958B4E0-E89A-4A50-BC25-CD6A8C144B65}" presName="parTx" presStyleLbl="revTx" presStyleIdx="2" presStyleCnt="6">
        <dgm:presLayoutVars>
          <dgm:chMax val="0"/>
          <dgm:chPref val="0"/>
        </dgm:presLayoutVars>
      </dgm:prSet>
      <dgm:spPr/>
    </dgm:pt>
    <dgm:pt modelId="{59082559-7A3C-4CAE-BAAE-21AE0A7397F2}" type="pres">
      <dgm:prSet presAssocID="{5958B4E0-E89A-4A50-BC25-CD6A8C144B65}" presName="txSpace" presStyleCnt="0"/>
      <dgm:spPr/>
    </dgm:pt>
    <dgm:pt modelId="{A4F2BC8C-DE64-475A-AB9F-9D75476C22C1}" type="pres">
      <dgm:prSet presAssocID="{5958B4E0-E89A-4A50-BC25-CD6A8C144B65}" presName="desTx" presStyleLbl="revTx" presStyleIdx="3" presStyleCnt="6">
        <dgm:presLayoutVars/>
      </dgm:prSet>
      <dgm:spPr/>
    </dgm:pt>
    <dgm:pt modelId="{850465FE-30AE-4E35-B3E1-981C8443A9EF}" type="pres">
      <dgm:prSet presAssocID="{4E39F156-BC59-44E0-830F-0D1B1E3D410D}" presName="sibTrans" presStyleCnt="0"/>
      <dgm:spPr/>
    </dgm:pt>
    <dgm:pt modelId="{BF129FE8-1B4D-4075-A184-10A1E8C93BA0}" type="pres">
      <dgm:prSet presAssocID="{5A9FF73F-C4B8-4042-9DBD-BE554FD41B1A}" presName="compNode" presStyleCnt="0"/>
      <dgm:spPr/>
    </dgm:pt>
    <dgm:pt modelId="{80F2DBF1-3BA5-49CE-AB1E-B12826A956F1}" type="pres">
      <dgm:prSet presAssocID="{5A9FF73F-C4B8-4042-9DBD-BE554FD41B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C8C3B7D-CD2C-4881-AE91-9E82CB928ABB}" type="pres">
      <dgm:prSet presAssocID="{5A9FF73F-C4B8-4042-9DBD-BE554FD41B1A}" presName="iconSpace" presStyleCnt="0"/>
      <dgm:spPr/>
    </dgm:pt>
    <dgm:pt modelId="{A4F07513-AA1D-4D18-9ED2-194CCA512D4D}" type="pres">
      <dgm:prSet presAssocID="{5A9FF73F-C4B8-4042-9DBD-BE554FD41B1A}" presName="parTx" presStyleLbl="revTx" presStyleIdx="4" presStyleCnt="6">
        <dgm:presLayoutVars>
          <dgm:chMax val="0"/>
          <dgm:chPref val="0"/>
        </dgm:presLayoutVars>
      </dgm:prSet>
      <dgm:spPr/>
    </dgm:pt>
    <dgm:pt modelId="{F8A3224E-B506-42EF-9311-C959F9862EFA}" type="pres">
      <dgm:prSet presAssocID="{5A9FF73F-C4B8-4042-9DBD-BE554FD41B1A}" presName="txSpace" presStyleCnt="0"/>
      <dgm:spPr/>
    </dgm:pt>
    <dgm:pt modelId="{20B1D026-9413-4F45-8D6D-ECCF8A73BFE7}" type="pres">
      <dgm:prSet presAssocID="{5A9FF73F-C4B8-4042-9DBD-BE554FD41B1A}" presName="desTx" presStyleLbl="revTx" presStyleIdx="5" presStyleCnt="6">
        <dgm:presLayoutVars/>
      </dgm:prSet>
      <dgm:spPr/>
    </dgm:pt>
  </dgm:ptLst>
  <dgm:cxnLst>
    <dgm:cxn modelId="{25F92804-B20F-4A2A-8080-8061ADFF0AAC}" type="presOf" srcId="{2B5C6BF1-B4CC-462C-B536-8C0C2519577A}" destId="{A4F2BC8C-DE64-475A-AB9F-9D75476C22C1}" srcOrd="0" destOrd="0" presId="urn:microsoft.com/office/officeart/2018/5/layout/CenteredIconLabelDescriptionList"/>
    <dgm:cxn modelId="{0692DE15-9CDB-475E-8E04-9B8E67CF3998}" type="presOf" srcId="{41807E8E-01CC-4242-8227-92486C5CBD22}" destId="{A4F2BC8C-DE64-475A-AB9F-9D75476C22C1}" srcOrd="0" destOrd="2" presId="urn:microsoft.com/office/officeart/2018/5/layout/CenteredIconLabelDescriptionList"/>
    <dgm:cxn modelId="{6D61B034-67C3-41DC-B948-33EDC72F42C4}" srcId="{5958B4E0-E89A-4A50-BC25-CD6A8C144B65}" destId="{9914AEF0-F9AC-485C-A0DB-4E83A80F8BC9}" srcOrd="1" destOrd="0" parTransId="{739A600A-0E6D-4F6B-B465-22F2B656D96A}" sibTransId="{6F92808A-B2AF-4652-BA6B-28BC003BE7C3}"/>
    <dgm:cxn modelId="{68670342-DFA6-4DF0-A741-EF016AE2FD79}" type="presOf" srcId="{5958B4E0-E89A-4A50-BC25-CD6A8C144B65}" destId="{14745E05-589E-4861-A2BA-A15F230909E4}" srcOrd="0" destOrd="0" presId="urn:microsoft.com/office/officeart/2018/5/layout/CenteredIconLabelDescriptionList"/>
    <dgm:cxn modelId="{EF1BD766-5294-4C6F-866A-5F72F5F4654C}" srcId="{EAA83132-F739-40D2-B904-80BBC4C0C864}" destId="{5958B4E0-E89A-4A50-BC25-CD6A8C144B65}" srcOrd="1" destOrd="0" parTransId="{6739871B-2F89-4645-81A5-6F94F560B53B}" sibTransId="{4E39F156-BC59-44E0-830F-0D1B1E3D410D}"/>
    <dgm:cxn modelId="{5A914955-6D58-4458-901F-5096389E6BF2}" type="presOf" srcId="{3CFD7F62-DE5C-424C-8AEC-7D7AC3D0F60A}" destId="{D163559B-B5C6-411D-BEE3-2F8CA0513C7E}" srcOrd="0" destOrd="0" presId="urn:microsoft.com/office/officeart/2018/5/layout/CenteredIconLabelDescriptionList"/>
    <dgm:cxn modelId="{D3D5A486-0FD9-401A-BF3D-B7A2D49ED088}" srcId="{EAA83132-F739-40D2-B904-80BBC4C0C864}" destId="{5A9FF73F-C4B8-4042-9DBD-BE554FD41B1A}" srcOrd="2" destOrd="0" parTransId="{D5A2DC42-43D5-4254-A503-2EE9DDF6E33D}" sibTransId="{EEAE1287-426A-4C32-ABD3-2A686C56E012}"/>
    <dgm:cxn modelId="{565873A3-6E8B-4B95-A59A-8ECDD1C9DC84}" type="presOf" srcId="{AA63DA55-8315-4AA6-8B2B-6955920E0B3C}" destId="{BC7B44B9-7E0B-423B-899A-5B96FBB009C6}" srcOrd="0" destOrd="0" presId="urn:microsoft.com/office/officeart/2018/5/layout/CenteredIconLabelDescriptionList"/>
    <dgm:cxn modelId="{F71E7BA3-177D-4DFC-B846-834A72D62BE4}" type="presOf" srcId="{EAA83132-F739-40D2-B904-80BBC4C0C864}" destId="{C16882A7-0802-4759-8794-7B7613EE1707}" srcOrd="0" destOrd="0" presId="urn:microsoft.com/office/officeart/2018/5/layout/CenteredIconLabelDescriptionList"/>
    <dgm:cxn modelId="{D6961CC0-A7C5-474B-952F-F84B4E8F9AD1}" srcId="{5958B4E0-E89A-4A50-BC25-CD6A8C144B65}" destId="{41807E8E-01CC-4242-8227-92486C5CBD22}" srcOrd="2" destOrd="0" parTransId="{6342916F-909F-449C-A817-B3DCC591CE01}" sibTransId="{DB312F4A-110A-4F6E-A5D8-DE59343FCEE5}"/>
    <dgm:cxn modelId="{B60970CC-6313-4D78-9D75-7C5A0096B2C7}" type="presOf" srcId="{9914AEF0-F9AC-485C-A0DB-4E83A80F8BC9}" destId="{A4F2BC8C-DE64-475A-AB9F-9D75476C22C1}" srcOrd="0" destOrd="1" presId="urn:microsoft.com/office/officeart/2018/5/layout/CenteredIconLabelDescriptionList"/>
    <dgm:cxn modelId="{A1ACC3DD-065A-48E6-85A4-E5FF4517F9D2}" srcId="{AA63DA55-8315-4AA6-8B2B-6955920E0B3C}" destId="{3CFD7F62-DE5C-424C-8AEC-7D7AC3D0F60A}" srcOrd="0" destOrd="0" parTransId="{F9EA02BB-D693-4D63-BFCE-7E297B8212E2}" sibTransId="{47292126-C033-411C-AF4B-AAFF0C5197BE}"/>
    <dgm:cxn modelId="{C5F8F6E3-6002-411C-B4E4-707E32EC59C2}" srcId="{5958B4E0-E89A-4A50-BC25-CD6A8C144B65}" destId="{2B5C6BF1-B4CC-462C-B536-8C0C2519577A}" srcOrd="0" destOrd="0" parTransId="{BE04B4F8-0221-4342-A7A1-6F8EF2636A07}" sibTransId="{5E8E7E99-46BC-4A7C-9E56-641A73B762C8}"/>
    <dgm:cxn modelId="{02ECE3E9-BA28-4AD6-8EF8-63CADF35583D}" srcId="{EAA83132-F739-40D2-B904-80BBC4C0C864}" destId="{AA63DA55-8315-4AA6-8B2B-6955920E0B3C}" srcOrd="0" destOrd="0" parTransId="{64AD7A64-E7A8-41DF-80E7-226C790D18D9}" sibTransId="{A94AAB0F-8D3C-4CE8-9765-174672C45A06}"/>
    <dgm:cxn modelId="{B9A0F0F6-E2DD-452B-97E9-86CA4F79E8E0}" type="presOf" srcId="{5A9FF73F-C4B8-4042-9DBD-BE554FD41B1A}" destId="{A4F07513-AA1D-4D18-9ED2-194CCA512D4D}" srcOrd="0" destOrd="0" presId="urn:microsoft.com/office/officeart/2018/5/layout/CenteredIconLabelDescriptionList"/>
    <dgm:cxn modelId="{1A7C3F29-06BD-4472-B0CC-D0292E3EA1FB}" type="presParOf" srcId="{C16882A7-0802-4759-8794-7B7613EE1707}" destId="{36EC3915-E272-41E2-BEE2-7A8705FF8C36}" srcOrd="0" destOrd="0" presId="urn:microsoft.com/office/officeart/2018/5/layout/CenteredIconLabelDescriptionList"/>
    <dgm:cxn modelId="{686BACCA-676B-46F2-92CD-24EA434B05DB}" type="presParOf" srcId="{36EC3915-E272-41E2-BEE2-7A8705FF8C36}" destId="{28F0CEE6-FFEE-4153-AF98-BCDD1A91CF7D}" srcOrd="0" destOrd="0" presId="urn:microsoft.com/office/officeart/2018/5/layout/CenteredIconLabelDescriptionList"/>
    <dgm:cxn modelId="{527876BE-9331-4665-A4FE-4E0A945671D0}" type="presParOf" srcId="{36EC3915-E272-41E2-BEE2-7A8705FF8C36}" destId="{01D859C4-2A5F-4F35-9A45-5E0AC5D26910}" srcOrd="1" destOrd="0" presId="urn:microsoft.com/office/officeart/2018/5/layout/CenteredIconLabelDescriptionList"/>
    <dgm:cxn modelId="{ABE625B0-5CF9-4F68-A2C1-7EACFBFD2FDC}" type="presParOf" srcId="{36EC3915-E272-41E2-BEE2-7A8705FF8C36}" destId="{BC7B44B9-7E0B-423B-899A-5B96FBB009C6}" srcOrd="2" destOrd="0" presId="urn:microsoft.com/office/officeart/2018/5/layout/CenteredIconLabelDescriptionList"/>
    <dgm:cxn modelId="{8BDA031E-3F3D-40FE-901C-5538727E9BD8}" type="presParOf" srcId="{36EC3915-E272-41E2-BEE2-7A8705FF8C36}" destId="{48816A46-E077-48AF-A413-0D2D0DBE20A7}" srcOrd="3" destOrd="0" presId="urn:microsoft.com/office/officeart/2018/5/layout/CenteredIconLabelDescriptionList"/>
    <dgm:cxn modelId="{E1859870-E1E9-401E-BE5A-DAA1F9431D1A}" type="presParOf" srcId="{36EC3915-E272-41E2-BEE2-7A8705FF8C36}" destId="{D163559B-B5C6-411D-BEE3-2F8CA0513C7E}" srcOrd="4" destOrd="0" presId="urn:microsoft.com/office/officeart/2018/5/layout/CenteredIconLabelDescriptionList"/>
    <dgm:cxn modelId="{DF7BE0E1-96D6-4671-9F16-DC53E97C215F}" type="presParOf" srcId="{C16882A7-0802-4759-8794-7B7613EE1707}" destId="{4B9881CD-78DD-4D6E-B9F7-719DB5206917}" srcOrd="1" destOrd="0" presId="urn:microsoft.com/office/officeart/2018/5/layout/CenteredIconLabelDescriptionList"/>
    <dgm:cxn modelId="{F653D54E-123D-4ADF-B1E5-BA4F122F3A20}" type="presParOf" srcId="{C16882A7-0802-4759-8794-7B7613EE1707}" destId="{596F025F-3486-40E9-A77D-5613082EA75B}" srcOrd="2" destOrd="0" presId="urn:microsoft.com/office/officeart/2018/5/layout/CenteredIconLabelDescriptionList"/>
    <dgm:cxn modelId="{8F678D61-C9FD-404E-9318-4D8D7F0D9C2B}" type="presParOf" srcId="{596F025F-3486-40E9-A77D-5613082EA75B}" destId="{03B01DAF-FDD1-48F7-80B6-75A582BEF783}" srcOrd="0" destOrd="0" presId="urn:microsoft.com/office/officeart/2018/5/layout/CenteredIconLabelDescriptionList"/>
    <dgm:cxn modelId="{FA21836B-C281-4760-8A2C-1839FC59D267}" type="presParOf" srcId="{596F025F-3486-40E9-A77D-5613082EA75B}" destId="{D27F8136-549D-48A5-A9FB-72205A82824D}" srcOrd="1" destOrd="0" presId="urn:microsoft.com/office/officeart/2018/5/layout/CenteredIconLabelDescriptionList"/>
    <dgm:cxn modelId="{C8B1F9E3-96C2-482F-B15D-5430A978D4F3}" type="presParOf" srcId="{596F025F-3486-40E9-A77D-5613082EA75B}" destId="{14745E05-589E-4861-A2BA-A15F230909E4}" srcOrd="2" destOrd="0" presId="urn:microsoft.com/office/officeart/2018/5/layout/CenteredIconLabelDescriptionList"/>
    <dgm:cxn modelId="{16B77FEE-24FB-45A4-B035-B46B4814C9DD}" type="presParOf" srcId="{596F025F-3486-40E9-A77D-5613082EA75B}" destId="{59082559-7A3C-4CAE-BAAE-21AE0A7397F2}" srcOrd="3" destOrd="0" presId="urn:microsoft.com/office/officeart/2018/5/layout/CenteredIconLabelDescriptionList"/>
    <dgm:cxn modelId="{7B080E32-4E0A-49DE-B3EA-15507E8CA704}" type="presParOf" srcId="{596F025F-3486-40E9-A77D-5613082EA75B}" destId="{A4F2BC8C-DE64-475A-AB9F-9D75476C22C1}" srcOrd="4" destOrd="0" presId="urn:microsoft.com/office/officeart/2018/5/layout/CenteredIconLabelDescriptionList"/>
    <dgm:cxn modelId="{68B121EA-0BFC-4C0D-ADE5-7C53411D4D78}" type="presParOf" srcId="{C16882A7-0802-4759-8794-7B7613EE1707}" destId="{850465FE-30AE-4E35-B3E1-981C8443A9EF}" srcOrd="3" destOrd="0" presId="urn:microsoft.com/office/officeart/2018/5/layout/CenteredIconLabelDescriptionList"/>
    <dgm:cxn modelId="{C767D296-BF2B-47FC-BF50-7C28231D13D0}" type="presParOf" srcId="{C16882A7-0802-4759-8794-7B7613EE1707}" destId="{BF129FE8-1B4D-4075-A184-10A1E8C93BA0}" srcOrd="4" destOrd="0" presId="urn:microsoft.com/office/officeart/2018/5/layout/CenteredIconLabelDescriptionList"/>
    <dgm:cxn modelId="{E0874826-4EAF-4A60-9EB4-941D2A23B0D7}" type="presParOf" srcId="{BF129FE8-1B4D-4075-A184-10A1E8C93BA0}" destId="{80F2DBF1-3BA5-49CE-AB1E-B12826A956F1}" srcOrd="0" destOrd="0" presId="urn:microsoft.com/office/officeart/2018/5/layout/CenteredIconLabelDescriptionList"/>
    <dgm:cxn modelId="{A57A2865-306F-4244-8082-0AEB7A340EAA}" type="presParOf" srcId="{BF129FE8-1B4D-4075-A184-10A1E8C93BA0}" destId="{FC8C3B7D-CD2C-4881-AE91-9E82CB928ABB}" srcOrd="1" destOrd="0" presId="urn:microsoft.com/office/officeart/2018/5/layout/CenteredIconLabelDescriptionList"/>
    <dgm:cxn modelId="{2D4BCB84-6AFC-4FF8-9B44-9A1E1E61EDC6}" type="presParOf" srcId="{BF129FE8-1B4D-4075-A184-10A1E8C93BA0}" destId="{A4F07513-AA1D-4D18-9ED2-194CCA512D4D}" srcOrd="2" destOrd="0" presId="urn:microsoft.com/office/officeart/2018/5/layout/CenteredIconLabelDescriptionList"/>
    <dgm:cxn modelId="{299ACE82-0FCD-45CF-B213-B84E151A210A}" type="presParOf" srcId="{BF129FE8-1B4D-4075-A184-10A1E8C93BA0}" destId="{F8A3224E-B506-42EF-9311-C959F9862EFA}" srcOrd="3" destOrd="0" presId="urn:microsoft.com/office/officeart/2018/5/layout/CenteredIconLabelDescriptionList"/>
    <dgm:cxn modelId="{9C2C562C-A300-4F04-B174-1BD85C9B5AAB}" type="presParOf" srcId="{BF129FE8-1B4D-4075-A184-10A1E8C93BA0}" destId="{20B1D026-9413-4F45-8D6D-ECCF8A73BF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18A77-05E3-4C91-B53A-2DEDC773DE4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935115-C494-45C8-88D5-5B6ECE57ACBD}">
      <dgm:prSet/>
      <dgm:spPr/>
      <dgm:t>
        <a:bodyPr/>
        <a:lstStyle/>
        <a:p>
          <a:r>
            <a:rPr lang="en-IN"/>
            <a:t>BookingDatesNotAvailable Exception</a:t>
          </a:r>
          <a:endParaRPr lang="en-US"/>
        </a:p>
      </dgm:t>
    </dgm:pt>
    <dgm:pt modelId="{564A28B1-AEF6-4430-B860-884C08E2078B}" type="parTrans" cxnId="{BDB56C92-C8DD-41BD-8994-6FFBF8D3AAB3}">
      <dgm:prSet/>
      <dgm:spPr/>
      <dgm:t>
        <a:bodyPr/>
        <a:lstStyle/>
        <a:p>
          <a:endParaRPr lang="en-US"/>
        </a:p>
      </dgm:t>
    </dgm:pt>
    <dgm:pt modelId="{7B27CD6C-6472-4BF2-9436-B66E8248EC2A}" type="sibTrans" cxnId="{BDB56C92-C8DD-41BD-8994-6FFBF8D3AAB3}">
      <dgm:prSet/>
      <dgm:spPr/>
      <dgm:t>
        <a:bodyPr/>
        <a:lstStyle/>
        <a:p>
          <a:endParaRPr lang="en-US"/>
        </a:p>
      </dgm:t>
    </dgm:pt>
    <dgm:pt modelId="{9E7B0018-840D-4123-8D83-8D93E8B3CE60}">
      <dgm:prSet/>
      <dgm:spPr/>
      <dgm:t>
        <a:bodyPr/>
        <a:lstStyle/>
        <a:p>
          <a:r>
            <a:rPr lang="en-IN"/>
            <a:t>BookingDuration Exception</a:t>
          </a:r>
          <a:endParaRPr lang="en-US"/>
        </a:p>
      </dgm:t>
    </dgm:pt>
    <dgm:pt modelId="{931609D2-2BE1-4AB8-BA7C-93D3C2A3A7F5}" type="parTrans" cxnId="{504E1ADB-965B-48DA-A978-D9594F1206ED}">
      <dgm:prSet/>
      <dgm:spPr/>
      <dgm:t>
        <a:bodyPr/>
        <a:lstStyle/>
        <a:p>
          <a:endParaRPr lang="en-US"/>
        </a:p>
      </dgm:t>
    </dgm:pt>
    <dgm:pt modelId="{DEB45C95-C896-4404-8AD5-A37E2AC28798}" type="sibTrans" cxnId="{504E1ADB-965B-48DA-A978-D9594F1206ED}">
      <dgm:prSet/>
      <dgm:spPr/>
      <dgm:t>
        <a:bodyPr/>
        <a:lstStyle/>
        <a:p>
          <a:endParaRPr lang="en-US"/>
        </a:p>
      </dgm:t>
    </dgm:pt>
    <dgm:pt modelId="{F5FF2F39-14C7-4EB2-8E5B-3BE2050C74F7}">
      <dgm:prSet/>
      <dgm:spPr/>
      <dgm:t>
        <a:bodyPr/>
        <a:lstStyle/>
        <a:p>
          <a:r>
            <a:rPr lang="en-IN"/>
            <a:t>GlobalException Handler</a:t>
          </a:r>
          <a:endParaRPr lang="en-US"/>
        </a:p>
      </dgm:t>
    </dgm:pt>
    <dgm:pt modelId="{28C012D2-D5D9-41DE-8CDE-66467F20D19E}" type="parTrans" cxnId="{8CE1C945-F729-4574-A538-5F5D59157F05}">
      <dgm:prSet/>
      <dgm:spPr/>
      <dgm:t>
        <a:bodyPr/>
        <a:lstStyle/>
        <a:p>
          <a:endParaRPr lang="en-US"/>
        </a:p>
      </dgm:t>
    </dgm:pt>
    <dgm:pt modelId="{5B327BE2-874B-45EC-B7D9-AB2EB51D1275}" type="sibTrans" cxnId="{8CE1C945-F729-4574-A538-5F5D59157F05}">
      <dgm:prSet/>
      <dgm:spPr/>
      <dgm:t>
        <a:bodyPr/>
        <a:lstStyle/>
        <a:p>
          <a:endParaRPr lang="en-US"/>
        </a:p>
      </dgm:t>
    </dgm:pt>
    <dgm:pt modelId="{FE06933C-5A4B-4A4C-9869-2507828D4D53}">
      <dgm:prSet/>
      <dgm:spPr/>
      <dgm:t>
        <a:bodyPr/>
        <a:lstStyle/>
        <a:p>
          <a:r>
            <a:rPr lang="en-IN"/>
            <a:t>ResourceNotFound Exception</a:t>
          </a:r>
          <a:endParaRPr lang="en-US"/>
        </a:p>
      </dgm:t>
    </dgm:pt>
    <dgm:pt modelId="{43149855-62EE-4C78-A62E-7C31CEA5EA64}" type="parTrans" cxnId="{4B88A9CD-5110-42D8-AF35-44400B61EC51}">
      <dgm:prSet/>
      <dgm:spPr/>
      <dgm:t>
        <a:bodyPr/>
        <a:lstStyle/>
        <a:p>
          <a:endParaRPr lang="en-US"/>
        </a:p>
      </dgm:t>
    </dgm:pt>
    <dgm:pt modelId="{0E178260-6B23-4C13-A4D6-C5D8A5D72E49}" type="sibTrans" cxnId="{4B88A9CD-5110-42D8-AF35-44400B61EC51}">
      <dgm:prSet/>
      <dgm:spPr/>
      <dgm:t>
        <a:bodyPr/>
        <a:lstStyle/>
        <a:p>
          <a:endParaRPr lang="en-US"/>
        </a:p>
      </dgm:t>
    </dgm:pt>
    <dgm:pt modelId="{1A92DF02-D6CD-4062-AF39-F6CE32D698FB}">
      <dgm:prSet/>
      <dgm:spPr/>
      <dgm:t>
        <a:bodyPr/>
        <a:lstStyle/>
        <a:p>
          <a:r>
            <a:rPr lang="en-IN"/>
            <a:t>UserNotFound Exception</a:t>
          </a:r>
          <a:endParaRPr lang="en-US"/>
        </a:p>
      </dgm:t>
    </dgm:pt>
    <dgm:pt modelId="{1E097A93-9ECA-4314-B75D-0380CC7DC91E}" type="parTrans" cxnId="{D8F9AC52-E0DB-4D1F-9FBD-FB3D366BE142}">
      <dgm:prSet/>
      <dgm:spPr/>
      <dgm:t>
        <a:bodyPr/>
        <a:lstStyle/>
        <a:p>
          <a:endParaRPr lang="en-US"/>
        </a:p>
      </dgm:t>
    </dgm:pt>
    <dgm:pt modelId="{171AB794-E134-4FD4-AFC0-250754E4AD3F}" type="sibTrans" cxnId="{D8F9AC52-E0DB-4D1F-9FBD-FB3D366BE142}">
      <dgm:prSet/>
      <dgm:spPr/>
      <dgm:t>
        <a:bodyPr/>
        <a:lstStyle/>
        <a:p>
          <a:endParaRPr lang="en-US"/>
        </a:p>
      </dgm:t>
    </dgm:pt>
    <dgm:pt modelId="{1F323630-1DC1-428D-B6AE-F36C4B17295B}" type="pres">
      <dgm:prSet presAssocID="{90718A77-05E3-4C91-B53A-2DEDC773DE4B}" presName="linear" presStyleCnt="0">
        <dgm:presLayoutVars>
          <dgm:animLvl val="lvl"/>
          <dgm:resizeHandles val="exact"/>
        </dgm:presLayoutVars>
      </dgm:prSet>
      <dgm:spPr/>
    </dgm:pt>
    <dgm:pt modelId="{98CCF8C3-650A-4355-A6F4-9CDAF08B4F9C}" type="pres">
      <dgm:prSet presAssocID="{39935115-C494-45C8-88D5-5B6ECE57AC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78877E-E7A9-41BA-873B-95E70344AD4E}" type="pres">
      <dgm:prSet presAssocID="{7B27CD6C-6472-4BF2-9436-B66E8248EC2A}" presName="spacer" presStyleCnt="0"/>
      <dgm:spPr/>
    </dgm:pt>
    <dgm:pt modelId="{43DCFCDE-775E-4361-ADD7-9F517E42D975}" type="pres">
      <dgm:prSet presAssocID="{9E7B0018-840D-4123-8D83-8D93E8B3CE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2F201C-3B74-44D4-B46C-F7B62C8766C7}" type="pres">
      <dgm:prSet presAssocID="{DEB45C95-C896-4404-8AD5-A37E2AC28798}" presName="spacer" presStyleCnt="0"/>
      <dgm:spPr/>
    </dgm:pt>
    <dgm:pt modelId="{6D5BE61E-3E03-4EB7-9058-D9C6173A23F3}" type="pres">
      <dgm:prSet presAssocID="{F5FF2F39-14C7-4EB2-8E5B-3BE2050C74F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2D750A-459B-4A98-8D8D-25F4C70B1540}" type="pres">
      <dgm:prSet presAssocID="{5B327BE2-874B-45EC-B7D9-AB2EB51D1275}" presName="spacer" presStyleCnt="0"/>
      <dgm:spPr/>
    </dgm:pt>
    <dgm:pt modelId="{37C06E35-970A-42B7-80AB-32C2EDAD3626}" type="pres">
      <dgm:prSet presAssocID="{FE06933C-5A4B-4A4C-9869-2507828D4D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709DEE-8FFF-4857-9D24-1AE2CAF38965}" type="pres">
      <dgm:prSet presAssocID="{0E178260-6B23-4C13-A4D6-C5D8A5D72E49}" presName="spacer" presStyleCnt="0"/>
      <dgm:spPr/>
    </dgm:pt>
    <dgm:pt modelId="{03D5C87E-C0BE-4D13-B0EA-199B34D97712}" type="pres">
      <dgm:prSet presAssocID="{1A92DF02-D6CD-4062-AF39-F6CE32D698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12ED18-EFAC-4D08-83E1-2F0893F865D1}" type="presOf" srcId="{39935115-C494-45C8-88D5-5B6ECE57ACBD}" destId="{98CCF8C3-650A-4355-A6F4-9CDAF08B4F9C}" srcOrd="0" destOrd="0" presId="urn:microsoft.com/office/officeart/2005/8/layout/vList2"/>
    <dgm:cxn modelId="{28304030-3E43-48CA-9D21-1A659244FDC5}" type="presOf" srcId="{FE06933C-5A4B-4A4C-9869-2507828D4D53}" destId="{37C06E35-970A-42B7-80AB-32C2EDAD3626}" srcOrd="0" destOrd="0" presId="urn:microsoft.com/office/officeart/2005/8/layout/vList2"/>
    <dgm:cxn modelId="{8CE1C945-F729-4574-A538-5F5D59157F05}" srcId="{90718A77-05E3-4C91-B53A-2DEDC773DE4B}" destId="{F5FF2F39-14C7-4EB2-8E5B-3BE2050C74F7}" srcOrd="2" destOrd="0" parTransId="{28C012D2-D5D9-41DE-8CDE-66467F20D19E}" sibTransId="{5B327BE2-874B-45EC-B7D9-AB2EB51D1275}"/>
    <dgm:cxn modelId="{D8F9AC52-E0DB-4D1F-9FBD-FB3D366BE142}" srcId="{90718A77-05E3-4C91-B53A-2DEDC773DE4B}" destId="{1A92DF02-D6CD-4062-AF39-F6CE32D698FB}" srcOrd="4" destOrd="0" parTransId="{1E097A93-9ECA-4314-B75D-0380CC7DC91E}" sibTransId="{171AB794-E134-4FD4-AFC0-250754E4AD3F}"/>
    <dgm:cxn modelId="{D1B89C81-2ACD-4E69-8480-F67C6CEB53FD}" type="presOf" srcId="{F5FF2F39-14C7-4EB2-8E5B-3BE2050C74F7}" destId="{6D5BE61E-3E03-4EB7-9058-D9C6173A23F3}" srcOrd="0" destOrd="0" presId="urn:microsoft.com/office/officeart/2005/8/layout/vList2"/>
    <dgm:cxn modelId="{2FAC5C83-296B-4B1B-8AFF-21AD9935BDD8}" type="presOf" srcId="{90718A77-05E3-4C91-B53A-2DEDC773DE4B}" destId="{1F323630-1DC1-428D-B6AE-F36C4B17295B}" srcOrd="0" destOrd="0" presId="urn:microsoft.com/office/officeart/2005/8/layout/vList2"/>
    <dgm:cxn modelId="{BDA88784-3012-44E0-9DC3-A914026057A5}" type="presOf" srcId="{9E7B0018-840D-4123-8D83-8D93E8B3CE60}" destId="{43DCFCDE-775E-4361-ADD7-9F517E42D975}" srcOrd="0" destOrd="0" presId="urn:microsoft.com/office/officeart/2005/8/layout/vList2"/>
    <dgm:cxn modelId="{BDB56C92-C8DD-41BD-8994-6FFBF8D3AAB3}" srcId="{90718A77-05E3-4C91-B53A-2DEDC773DE4B}" destId="{39935115-C494-45C8-88D5-5B6ECE57ACBD}" srcOrd="0" destOrd="0" parTransId="{564A28B1-AEF6-4430-B860-884C08E2078B}" sibTransId="{7B27CD6C-6472-4BF2-9436-B66E8248EC2A}"/>
    <dgm:cxn modelId="{4B88A9CD-5110-42D8-AF35-44400B61EC51}" srcId="{90718A77-05E3-4C91-B53A-2DEDC773DE4B}" destId="{FE06933C-5A4B-4A4C-9869-2507828D4D53}" srcOrd="3" destOrd="0" parTransId="{43149855-62EE-4C78-A62E-7C31CEA5EA64}" sibTransId="{0E178260-6B23-4C13-A4D6-C5D8A5D72E49}"/>
    <dgm:cxn modelId="{504E1ADB-965B-48DA-A978-D9594F1206ED}" srcId="{90718A77-05E3-4C91-B53A-2DEDC773DE4B}" destId="{9E7B0018-840D-4123-8D83-8D93E8B3CE60}" srcOrd="1" destOrd="0" parTransId="{931609D2-2BE1-4AB8-BA7C-93D3C2A3A7F5}" sibTransId="{DEB45C95-C896-4404-8AD5-A37E2AC28798}"/>
    <dgm:cxn modelId="{01FAD0E9-526B-4406-BFB1-ACEB5D431E1D}" type="presOf" srcId="{1A92DF02-D6CD-4062-AF39-F6CE32D698FB}" destId="{03D5C87E-C0BE-4D13-B0EA-199B34D97712}" srcOrd="0" destOrd="0" presId="urn:microsoft.com/office/officeart/2005/8/layout/vList2"/>
    <dgm:cxn modelId="{DB9324D1-B304-4A81-B0AA-336546609ED3}" type="presParOf" srcId="{1F323630-1DC1-428D-B6AE-F36C4B17295B}" destId="{98CCF8C3-650A-4355-A6F4-9CDAF08B4F9C}" srcOrd="0" destOrd="0" presId="urn:microsoft.com/office/officeart/2005/8/layout/vList2"/>
    <dgm:cxn modelId="{A16DD6FF-BFCD-4D31-80AB-9D8A6CDCB226}" type="presParOf" srcId="{1F323630-1DC1-428D-B6AE-F36C4B17295B}" destId="{1578877E-E7A9-41BA-873B-95E70344AD4E}" srcOrd="1" destOrd="0" presId="urn:microsoft.com/office/officeart/2005/8/layout/vList2"/>
    <dgm:cxn modelId="{A7B49463-A2AA-46EC-8A9E-15163E2EA523}" type="presParOf" srcId="{1F323630-1DC1-428D-B6AE-F36C4B17295B}" destId="{43DCFCDE-775E-4361-ADD7-9F517E42D975}" srcOrd="2" destOrd="0" presId="urn:microsoft.com/office/officeart/2005/8/layout/vList2"/>
    <dgm:cxn modelId="{1062509E-A204-4705-AAC7-B395FF48DDBA}" type="presParOf" srcId="{1F323630-1DC1-428D-B6AE-F36C4B17295B}" destId="{302F201C-3B74-44D4-B46C-F7B62C8766C7}" srcOrd="3" destOrd="0" presId="urn:microsoft.com/office/officeart/2005/8/layout/vList2"/>
    <dgm:cxn modelId="{472C60F5-4E4D-4CC2-A8C0-70631261DCAF}" type="presParOf" srcId="{1F323630-1DC1-428D-B6AE-F36C4B17295B}" destId="{6D5BE61E-3E03-4EB7-9058-D9C6173A23F3}" srcOrd="4" destOrd="0" presId="urn:microsoft.com/office/officeart/2005/8/layout/vList2"/>
    <dgm:cxn modelId="{5F384A1A-E79D-4047-9882-1C1B44E7A7E7}" type="presParOf" srcId="{1F323630-1DC1-428D-B6AE-F36C4B17295B}" destId="{422D750A-459B-4A98-8D8D-25F4C70B1540}" srcOrd="5" destOrd="0" presId="urn:microsoft.com/office/officeart/2005/8/layout/vList2"/>
    <dgm:cxn modelId="{5DDBEA70-D701-4271-B5F9-1E60DAEE6FDE}" type="presParOf" srcId="{1F323630-1DC1-428D-B6AE-F36C4B17295B}" destId="{37C06E35-970A-42B7-80AB-32C2EDAD3626}" srcOrd="6" destOrd="0" presId="urn:microsoft.com/office/officeart/2005/8/layout/vList2"/>
    <dgm:cxn modelId="{1B69C947-D9EB-4246-A1FA-4A086B0E62BD}" type="presParOf" srcId="{1F323630-1DC1-428D-B6AE-F36C4B17295B}" destId="{A7709DEE-8FFF-4857-9D24-1AE2CAF38965}" srcOrd="7" destOrd="0" presId="urn:microsoft.com/office/officeart/2005/8/layout/vList2"/>
    <dgm:cxn modelId="{8D5146C8-4F6B-43C9-9254-D62CD916EDD6}" type="presParOf" srcId="{1F323630-1DC1-428D-B6AE-F36C4B17295B}" destId="{03D5C87E-C0BE-4D13-B0EA-199B34D977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B3F5-930C-435F-9347-1F28AB8FAFED}">
      <dsp:nvSpPr>
        <dsp:cNvPr id="0" name=""/>
        <dsp:cNvSpPr/>
      </dsp:nvSpPr>
      <dsp:spPr>
        <a:xfrm>
          <a:off x="855733" y="390094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04380-4A7F-43F3-A902-1EB157776619}">
      <dsp:nvSpPr>
        <dsp:cNvPr id="0" name=""/>
        <dsp:cNvSpPr/>
      </dsp:nvSpPr>
      <dsp:spPr>
        <a:xfrm>
          <a:off x="1176252" y="72645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22FD-2714-46D1-B35D-B3C439AAFFEE}">
      <dsp:nvSpPr>
        <dsp:cNvPr id="0" name=""/>
        <dsp:cNvSpPr/>
      </dsp:nvSpPr>
      <dsp:spPr>
        <a:xfrm>
          <a:off x="526686" y="0"/>
          <a:ext cx="2587500" cy="27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Implemented tools</a:t>
          </a:r>
          <a:r>
            <a:rPr lang="en-IN" sz="1100" kern="1200" dirty="0"/>
            <a:t>:</a:t>
          </a:r>
          <a:endParaRPr lang="en-US" sz="1100" kern="1200" dirty="0"/>
        </a:p>
      </dsp:txBody>
      <dsp:txXfrm>
        <a:off x="526686" y="0"/>
        <a:ext cx="2587500" cy="277277"/>
      </dsp:txXfrm>
    </dsp:sp>
    <dsp:sp modelId="{1A275BE0-1797-4536-9AF5-71660E7028AD}">
      <dsp:nvSpPr>
        <dsp:cNvPr id="0" name=""/>
        <dsp:cNvSpPr/>
      </dsp:nvSpPr>
      <dsp:spPr>
        <a:xfrm>
          <a:off x="3419281" y="152336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C5B90-539E-4F16-AB05-B0DDA8EE8119}">
      <dsp:nvSpPr>
        <dsp:cNvPr id="0" name=""/>
        <dsp:cNvSpPr/>
      </dsp:nvSpPr>
      <dsp:spPr>
        <a:xfrm>
          <a:off x="3760790" y="190760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C528-DDB1-4115-8AF1-C363BC5FCCC9}">
      <dsp:nvSpPr>
        <dsp:cNvPr id="0" name=""/>
        <dsp:cNvSpPr/>
      </dsp:nvSpPr>
      <dsp:spPr>
        <a:xfrm>
          <a:off x="3146115" y="332643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Spring boot </a:t>
          </a:r>
          <a:r>
            <a:rPr lang="en-IN" sz="1400" kern="1200" dirty="0" err="1"/>
            <a:t>Framework+Core</a:t>
          </a:r>
          <a:r>
            <a:rPr lang="en-IN" sz="1400" kern="1200" dirty="0"/>
            <a:t> </a:t>
          </a:r>
          <a:r>
            <a:rPr lang="en-IN" sz="1400" kern="1200" dirty="0" err="1"/>
            <a:t>java+JPA</a:t>
          </a:r>
          <a:r>
            <a:rPr lang="en-IN" sz="1400" kern="1200" dirty="0"/>
            <a:t> with Hibernate+</a:t>
          </a:r>
          <a:r>
            <a:rPr lang="en-US" sz="1400" b="0" i="0" u="none" kern="1200" dirty="0"/>
            <a:t>PostgreSQL database</a:t>
          </a:r>
          <a:endParaRPr lang="en-IN" sz="1400" kern="1200" dirty="0"/>
        </a:p>
      </dsp:txBody>
      <dsp:txXfrm>
        <a:off x="3146115" y="3326431"/>
        <a:ext cx="2587500" cy="720000"/>
      </dsp:txXfrm>
    </dsp:sp>
    <dsp:sp modelId="{FB85EC13-9429-4CCA-9A22-F6AF00C84210}">
      <dsp:nvSpPr>
        <dsp:cNvPr id="0" name=""/>
        <dsp:cNvSpPr/>
      </dsp:nvSpPr>
      <dsp:spPr>
        <a:xfrm>
          <a:off x="911725" y="37341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C42A7-3330-4773-9825-69D23EF8DD50}">
      <dsp:nvSpPr>
        <dsp:cNvPr id="0" name=""/>
        <dsp:cNvSpPr/>
      </dsp:nvSpPr>
      <dsp:spPr>
        <a:xfrm>
          <a:off x="1260657" y="4128208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0EA0F-407D-4ECF-B799-2AFDC7E05201}">
      <dsp:nvSpPr>
        <dsp:cNvPr id="0" name=""/>
        <dsp:cNvSpPr/>
      </dsp:nvSpPr>
      <dsp:spPr>
        <a:xfrm>
          <a:off x="637922" y="54497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RESTful api Service using rest end points</a:t>
          </a:r>
          <a:r>
            <a:rPr lang="en-IN" sz="1400" kern="1200" cap="none" dirty="0"/>
            <a:t>+</a:t>
          </a:r>
          <a:r>
            <a:rPr lang="en-US" sz="1400" b="0" i="0" u="none" kern="1200" dirty="0"/>
            <a:t>CRUD , Global Exception Handling+JPQL , Customized JPARespository</a:t>
          </a:r>
          <a:endParaRPr lang="en-US" sz="1400" kern="1200" dirty="0"/>
        </a:p>
      </dsp:txBody>
      <dsp:txXfrm>
        <a:off x="637922" y="5449789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0CEE6-FFEE-4153-AF98-BCDD1A91CF7D}">
      <dsp:nvSpPr>
        <dsp:cNvPr id="0" name=""/>
        <dsp:cNvSpPr/>
      </dsp:nvSpPr>
      <dsp:spPr>
        <a:xfrm>
          <a:off x="94003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44B9-7E0B-423B-899A-5B96FBB009C6}">
      <dsp:nvSpPr>
        <dsp:cNvPr id="0" name=""/>
        <dsp:cNvSpPr/>
      </dsp:nvSpPr>
      <dsp:spPr>
        <a:xfrm>
          <a:off x="8602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1. Design </a:t>
          </a:r>
        </a:p>
      </dsp:txBody>
      <dsp:txXfrm>
        <a:off x="8602" y="1515789"/>
        <a:ext cx="2865948" cy="429892"/>
      </dsp:txXfrm>
    </dsp:sp>
    <dsp:sp modelId="{D163559B-B5C6-411D-BEE3-2F8CA0513C7E}">
      <dsp:nvSpPr>
        <dsp:cNvPr id="0" name=""/>
        <dsp:cNvSpPr/>
      </dsp:nvSpPr>
      <dsp:spPr>
        <a:xfrm>
          <a:off x="8602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the skeleton as per Key features provided.</a:t>
          </a:r>
        </a:p>
      </dsp:txBody>
      <dsp:txXfrm>
        <a:off x="8602" y="1988464"/>
        <a:ext cx="2865948" cy="571382"/>
      </dsp:txXfrm>
    </dsp:sp>
    <dsp:sp modelId="{03B01DAF-FDD1-48F7-80B6-75A582BEF783}">
      <dsp:nvSpPr>
        <dsp:cNvPr id="0" name=""/>
        <dsp:cNvSpPr/>
      </dsp:nvSpPr>
      <dsp:spPr>
        <a:xfrm>
          <a:off x="430752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5E05-589E-4861-A2BA-A15F230909E4}">
      <dsp:nvSpPr>
        <dsp:cNvPr id="0" name=""/>
        <dsp:cNvSpPr/>
      </dsp:nvSpPr>
      <dsp:spPr>
        <a:xfrm>
          <a:off x="337609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2.   TDD approach(Test Driven Development)</a:t>
          </a:r>
        </a:p>
      </dsp:txBody>
      <dsp:txXfrm>
        <a:off x="3376091" y="1515789"/>
        <a:ext cx="2865948" cy="429892"/>
      </dsp:txXfrm>
    </dsp:sp>
    <dsp:sp modelId="{A4F2BC8C-DE64-475A-AB9F-9D75476C22C1}">
      <dsp:nvSpPr>
        <dsp:cNvPr id="0" name=""/>
        <dsp:cNvSpPr/>
      </dsp:nvSpPr>
      <dsp:spPr>
        <a:xfrm>
          <a:off x="337609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test cases for each module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Failing Test cases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the Test Cases in GREEN</a:t>
          </a:r>
        </a:p>
      </dsp:txBody>
      <dsp:txXfrm>
        <a:off x="3376091" y="1988464"/>
        <a:ext cx="2865948" cy="571382"/>
      </dsp:txXfrm>
    </dsp:sp>
    <dsp:sp modelId="{80F2DBF1-3BA5-49CE-AB1E-B12826A956F1}">
      <dsp:nvSpPr>
        <dsp:cNvPr id="0" name=""/>
        <dsp:cNvSpPr/>
      </dsp:nvSpPr>
      <dsp:spPr>
        <a:xfrm>
          <a:off x="7675014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7513-AA1D-4D18-9ED2-194CCA512D4D}">
      <dsp:nvSpPr>
        <dsp:cNvPr id="0" name=""/>
        <dsp:cNvSpPr/>
      </dsp:nvSpPr>
      <dsp:spPr>
        <a:xfrm>
          <a:off x="674358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3.  Implement the case study in incremental manner</a:t>
          </a:r>
        </a:p>
      </dsp:txBody>
      <dsp:txXfrm>
        <a:off x="6743581" y="1515789"/>
        <a:ext cx="2865948" cy="429892"/>
      </dsp:txXfrm>
    </dsp:sp>
    <dsp:sp modelId="{20B1D026-9413-4F45-8D6D-ECCF8A73BFE7}">
      <dsp:nvSpPr>
        <dsp:cNvPr id="0" name=""/>
        <dsp:cNvSpPr/>
      </dsp:nvSpPr>
      <dsp:spPr>
        <a:xfrm>
          <a:off x="674358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F8C3-650A-4355-A6F4-9CDAF08B4F9C}">
      <dsp:nvSpPr>
        <dsp:cNvPr id="0" name=""/>
        <dsp:cNvSpPr/>
      </dsp:nvSpPr>
      <dsp:spPr>
        <a:xfrm>
          <a:off x="0" y="231144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BookingDatesNotAvailable Exception</a:t>
          </a:r>
          <a:endParaRPr lang="en-US" sz="3300" kern="1200"/>
        </a:p>
      </dsp:txBody>
      <dsp:txXfrm>
        <a:off x="36753" y="267897"/>
        <a:ext cx="6609868" cy="679389"/>
      </dsp:txXfrm>
    </dsp:sp>
    <dsp:sp modelId="{43DCFCDE-775E-4361-ADD7-9F517E42D975}">
      <dsp:nvSpPr>
        <dsp:cNvPr id="0" name=""/>
        <dsp:cNvSpPr/>
      </dsp:nvSpPr>
      <dsp:spPr>
        <a:xfrm>
          <a:off x="0" y="1079079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BookingDuration Exception</a:t>
          </a:r>
          <a:endParaRPr lang="en-US" sz="3300" kern="1200"/>
        </a:p>
      </dsp:txBody>
      <dsp:txXfrm>
        <a:off x="36753" y="1115832"/>
        <a:ext cx="6609868" cy="679389"/>
      </dsp:txXfrm>
    </dsp:sp>
    <dsp:sp modelId="{6D5BE61E-3E03-4EB7-9058-D9C6173A23F3}">
      <dsp:nvSpPr>
        <dsp:cNvPr id="0" name=""/>
        <dsp:cNvSpPr/>
      </dsp:nvSpPr>
      <dsp:spPr>
        <a:xfrm>
          <a:off x="0" y="1927014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GlobalException Handler</a:t>
          </a:r>
          <a:endParaRPr lang="en-US" sz="3300" kern="1200"/>
        </a:p>
      </dsp:txBody>
      <dsp:txXfrm>
        <a:off x="36753" y="1963767"/>
        <a:ext cx="6609868" cy="679389"/>
      </dsp:txXfrm>
    </dsp:sp>
    <dsp:sp modelId="{37C06E35-970A-42B7-80AB-32C2EDAD3626}">
      <dsp:nvSpPr>
        <dsp:cNvPr id="0" name=""/>
        <dsp:cNvSpPr/>
      </dsp:nvSpPr>
      <dsp:spPr>
        <a:xfrm>
          <a:off x="0" y="2774950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ResourceNotFound Exception</a:t>
          </a:r>
          <a:endParaRPr lang="en-US" sz="3300" kern="1200"/>
        </a:p>
      </dsp:txBody>
      <dsp:txXfrm>
        <a:off x="36753" y="2811703"/>
        <a:ext cx="6609868" cy="679389"/>
      </dsp:txXfrm>
    </dsp:sp>
    <dsp:sp modelId="{03D5C87E-C0BE-4D13-B0EA-199B34D97712}">
      <dsp:nvSpPr>
        <dsp:cNvPr id="0" name=""/>
        <dsp:cNvSpPr/>
      </dsp:nvSpPr>
      <dsp:spPr>
        <a:xfrm>
          <a:off x="0" y="3622885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UserNotFound Exception</a:t>
          </a:r>
          <a:endParaRPr lang="en-US" sz="3300" kern="1200"/>
        </a:p>
      </dsp:txBody>
      <dsp:txXfrm>
        <a:off x="36753" y="3659638"/>
        <a:ext cx="6609868" cy="679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5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50A62-709A-FA98-C018-299F942E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Campsite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5D0-D265-F6CE-9B5E-9B4FFFA5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1008" y="1193576"/>
            <a:ext cx="6576591" cy="447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Bhagyalakshmi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Bheemaraju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Revuri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Varshitha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Maheshkar</a:t>
            </a:r>
            <a:r>
              <a:rPr lang="en-US" dirty="0">
                <a:solidFill>
                  <a:schemeClr val="tx1"/>
                </a:solidFill>
              </a:rPr>
              <a:t> Soumya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Alamanda Harika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Rayavarapu Leela Prasanna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9A26-4112-2E46-D593-AB9B83A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4100"/>
              <a:t>exceptions</a:t>
            </a:r>
            <a:endParaRPr lang="en-US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3C2D6-2293-F471-0DE7-235C3C10A8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869182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0E859-F6C9-D49E-A65F-52DAAA2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39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5A0-6D82-1F78-DFD2-2BCE95F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Contents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933E-E56B-A88D-70D7-701CC0329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Road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Project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6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AF0-B26A-DBB6-EAA9-12C997C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overview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17B-97A4-D9DF-4601-E2E728CF3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900" cap="none" dirty="0">
                <a:latin typeface="+mj-lt"/>
              </a:rPr>
              <a:t>The Aim of this application is to book a CAMPSITE in a small island.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cap="none" dirty="0">
                <a:latin typeface="+mj-lt"/>
              </a:rPr>
              <a:t>The user can be reserved to maximum of 3 days and minimum of 1 day ahead of arrival and </a:t>
            </a:r>
            <a:r>
              <a:rPr lang="en-US" sz="1900" cap="none" dirty="0" err="1">
                <a:latin typeface="+mj-lt"/>
              </a:rPr>
              <a:t>upto</a:t>
            </a:r>
            <a:r>
              <a:rPr lang="en-US" sz="1900" cap="none" dirty="0">
                <a:latin typeface="+mj-lt"/>
              </a:rPr>
              <a:t> one month in advance.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The user will provide his/her email &amp; full name at the time of reserving the campsite along with intended arrival date and departure 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cap="none" dirty="0">
                <a:latin typeface="+mj-lt"/>
              </a:rPr>
              <a:t>The user have a unique booking Id </a:t>
            </a: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identifier back to the caller if the reservation is successful the unique booking identifier can be used to modify or cancel the reservation later on. 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569-AE30-736B-590D-C46EE89B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29525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roadmap</a:t>
            </a:r>
            <a:endParaRPr lang="en-US" sz="4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6F3235B-818A-BEC4-AE15-32C2623DA6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1289388"/>
              </p:ext>
            </p:extLst>
          </p:nvPr>
        </p:nvGraphicFramePr>
        <p:xfrm>
          <a:off x="4719839" y="327259"/>
          <a:ext cx="6577012" cy="629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1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FC2-53D6-E02F-9FBF-5F5A2E1D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27BE436-916B-62F7-EBEB-9D70283F8F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59" y="1371600"/>
            <a:ext cx="6471379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1DC4-6F1B-1268-F300-423A25D6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2F0B8C-AD90-59DE-51FC-7086018D15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1" y="1991361"/>
            <a:ext cx="7965440" cy="4248122"/>
          </a:xfrm>
        </p:spPr>
      </p:pic>
    </p:spTree>
    <p:extLst>
      <p:ext uri="{BB962C8B-B14F-4D97-AF65-F5344CB8AC3E}">
        <p14:creationId xmlns:p14="http://schemas.microsoft.com/office/powerpoint/2010/main" val="25433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41C8-D4EE-6DAF-BF67-B82E384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en-IN" dirty="0"/>
              <a:t>plan</a:t>
            </a:r>
            <a:endParaRPr lang="en-US" dirty="0"/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07A2E7AD-6D2D-4E1A-90B5-E7C4D89331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3257335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5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8C74-4969-405E-8DEF-C5DC9455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module</a:t>
            </a:r>
            <a:endParaRPr lang="en-US" sz="4400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9" y="521335"/>
            <a:ext cx="2198052" cy="1986280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8507179" y="597454"/>
            <a:ext cx="2076703" cy="1855718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BOOKING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6599033" y="3475958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CAMPSITE</a:t>
            </a:r>
          </a:p>
        </p:txBody>
      </p:sp>
    </p:spTree>
    <p:extLst>
      <p:ext uri="{BB962C8B-B14F-4D97-AF65-F5344CB8AC3E}">
        <p14:creationId xmlns:p14="http://schemas.microsoft.com/office/powerpoint/2010/main" val="364244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9176B68-1A45-10D6-5655-3F30CA6D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86" y="799835"/>
            <a:ext cx="2853343" cy="528397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37807-1BFC-7BCA-C6AF-57D8057A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59" y="1351938"/>
            <a:ext cx="3209153" cy="4179768"/>
          </a:xfrm>
          <a:prstGeom prst="roundRect">
            <a:avLst>
              <a:gd name="adj" fmla="val 38"/>
            </a:avLst>
          </a:prstGeom>
          <a:ln w="82550" cap="sq">
            <a:noFill/>
            <a:miter lim="800000"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9029-C942-FC9C-EF09-43C06DEC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IN"/>
              <a:t>Project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66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139</TotalTime>
  <Words>235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Campsite booking</vt:lpstr>
      <vt:lpstr>Contents</vt:lpstr>
      <vt:lpstr>overview</vt:lpstr>
      <vt:lpstr>roadmap</vt:lpstr>
      <vt:lpstr>CLASS DIAGRAM</vt:lpstr>
      <vt:lpstr>ER DIAGRAM</vt:lpstr>
      <vt:lpstr>plan</vt:lpstr>
      <vt:lpstr>module</vt:lpstr>
      <vt:lpstr>Project structure</vt:lpstr>
      <vt:lpstr>exceptions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Campsite booking</dc:title>
  <dc:creator>Leela Prasanna, Rayavarapu</dc:creator>
  <cp:lastModifiedBy>Leela Prasanna, Rayavarapu</cp:lastModifiedBy>
  <cp:revision>3</cp:revision>
  <dcterms:created xsi:type="dcterms:W3CDTF">2023-02-07T16:58:15Z</dcterms:created>
  <dcterms:modified xsi:type="dcterms:W3CDTF">2023-02-08T06:13:06Z</dcterms:modified>
</cp:coreProperties>
</file>