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 userDrawn="1">
          <p15:clr>
            <a:srgbClr val="A4A3A4"/>
          </p15:clr>
        </p15:guide>
        <p15:guide id="2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E47"/>
    <a:srgbClr val="A349A4"/>
    <a:srgbClr val="0A3E1D"/>
    <a:srgbClr val="E2F0D9"/>
    <a:srgbClr val="10602D"/>
    <a:srgbClr val="1BE5B5"/>
    <a:srgbClr val="A9D18E"/>
    <a:srgbClr val="522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8861C-1F43-4C0A-99F5-D113FFE98553}" v="227" dt="2024-04-07T17:21:4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8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-813" y="-1197"/>
      </p:cViewPr>
      <p:guideLst>
        <p:guide orient="horz" pos="691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. R." userId="081ca3cf847af67c" providerId="LiveId" clId="{BF48861C-1F43-4C0A-99F5-D113FFE98553}"/>
    <pc:docChg chg="undo custSel modSld modMainMaster">
      <pc:chgData name="K. R." userId="081ca3cf847af67c" providerId="LiveId" clId="{BF48861C-1F43-4C0A-99F5-D113FFE98553}" dt="2024-04-15T01:45:00.669" v="1318" actId="20577"/>
      <pc:docMkLst>
        <pc:docMk/>
      </pc:docMkLst>
      <pc:sldChg chg="addSp delSp modSp mod setBg delAnim modAnim">
        <pc:chgData name="K. R." userId="081ca3cf847af67c" providerId="LiveId" clId="{BF48861C-1F43-4C0A-99F5-D113FFE98553}" dt="2024-04-15T01:45:00.669" v="1318" actId="20577"/>
        <pc:sldMkLst>
          <pc:docMk/>
          <pc:sldMk cId="3665908969" sldId="256"/>
        </pc:sldMkLst>
        <pc:spChg chg="del">
          <ac:chgData name="K. R." userId="081ca3cf847af67c" providerId="LiveId" clId="{BF48861C-1F43-4C0A-99F5-D113FFE98553}" dt="2024-04-04T16:54:08.032" v="713" actId="478"/>
          <ac:spMkLst>
            <pc:docMk/>
            <pc:sldMk cId="3665908969" sldId="256"/>
            <ac:spMk id="2" creationId="{17EFAE7A-FC7D-49C5-A166-C6AE9BECEE6B}"/>
          </ac:spMkLst>
        </pc:spChg>
        <pc:spChg chg="add mod">
          <ac:chgData name="K. R." userId="081ca3cf847af67c" providerId="LiveId" clId="{BF48861C-1F43-4C0A-99F5-D113FFE98553}" dt="2024-04-04T17:21:45.047" v="1235" actId="1037"/>
          <ac:spMkLst>
            <pc:docMk/>
            <pc:sldMk cId="3665908969" sldId="256"/>
            <ac:spMk id="6" creationId="{837D32C6-361A-770F-C194-8A79296546F4}"/>
          </ac:spMkLst>
        </pc:spChg>
        <pc:spChg chg="add mod">
          <ac:chgData name="K. R." userId="081ca3cf847af67c" providerId="LiveId" clId="{BF48861C-1F43-4C0A-99F5-D113FFE98553}" dt="2024-04-04T17:21:45.047" v="1235" actId="1037"/>
          <ac:spMkLst>
            <pc:docMk/>
            <pc:sldMk cId="3665908969" sldId="256"/>
            <ac:spMk id="7" creationId="{DEDE479B-D614-B831-60C7-1E9D18F15829}"/>
          </ac:spMkLst>
        </pc:spChg>
        <pc:spChg chg="add mod">
          <ac:chgData name="K. R." userId="081ca3cf847af67c" providerId="LiveId" clId="{BF48861C-1F43-4C0A-99F5-D113FFE98553}" dt="2024-04-04T17:22:02.478" v="1238" actId="14100"/>
          <ac:spMkLst>
            <pc:docMk/>
            <pc:sldMk cId="3665908969" sldId="256"/>
            <ac:spMk id="8" creationId="{85E80E75-A05D-2BC5-A610-43659E5C0A8D}"/>
          </ac:spMkLst>
        </pc:spChg>
        <pc:spChg chg="add del mod">
          <ac:chgData name="K. R." userId="081ca3cf847af67c" providerId="LiveId" clId="{BF48861C-1F43-4C0A-99F5-D113FFE98553}" dt="2024-04-04T17:17:07.504" v="1183" actId="21"/>
          <ac:spMkLst>
            <pc:docMk/>
            <pc:sldMk cId="3665908969" sldId="256"/>
            <ac:spMk id="9" creationId="{B5F270B2-D177-28F4-280D-DF8F3452D5EF}"/>
          </ac:spMkLst>
        </pc:spChg>
        <pc:spChg chg="add del mod">
          <ac:chgData name="K. R." userId="081ca3cf847af67c" providerId="LiveId" clId="{BF48861C-1F43-4C0A-99F5-D113FFE98553}" dt="2024-04-04T16:59:46.133" v="804" actId="22"/>
          <ac:spMkLst>
            <pc:docMk/>
            <pc:sldMk cId="3665908969" sldId="256"/>
            <ac:spMk id="13" creationId="{72F152C3-ACC0-B088-6D2D-483E36E871D2}"/>
          </ac:spMkLst>
        </pc:spChg>
        <pc:spChg chg="add mod">
          <ac:chgData name="K. R." userId="081ca3cf847af67c" providerId="LiveId" clId="{BF48861C-1F43-4C0A-99F5-D113FFE98553}" dt="2024-04-07T17:16:56.449" v="1311" actId="207"/>
          <ac:spMkLst>
            <pc:docMk/>
            <pc:sldMk cId="3665908969" sldId="256"/>
            <ac:spMk id="14" creationId="{4046DE20-1FCD-D788-8F16-692D9E17949A}"/>
          </ac:spMkLst>
        </pc:spChg>
        <pc:spChg chg="add mod">
          <ac:chgData name="K. R." userId="081ca3cf847af67c" providerId="LiveId" clId="{BF48861C-1F43-4C0A-99F5-D113FFE98553}" dt="2024-04-04T17:23:53.661" v="1258" actId="20577"/>
          <ac:spMkLst>
            <pc:docMk/>
            <pc:sldMk cId="3665908969" sldId="256"/>
            <ac:spMk id="16" creationId="{F2251101-9C12-6598-22C9-98898C66F27F}"/>
          </ac:spMkLst>
        </pc:spChg>
        <pc:spChg chg="add mod">
          <ac:chgData name="K. R." userId="081ca3cf847af67c" providerId="LiveId" clId="{BF48861C-1F43-4C0A-99F5-D113FFE98553}" dt="2024-04-04T17:28:54.603" v="1303" actId="207"/>
          <ac:spMkLst>
            <pc:docMk/>
            <pc:sldMk cId="3665908969" sldId="256"/>
            <ac:spMk id="19" creationId="{D21F4D88-3DF5-BA00-C8E1-AE9B6C756EDE}"/>
          </ac:spMkLst>
        </pc:spChg>
        <pc:spChg chg="add del">
          <ac:chgData name="K. R." userId="081ca3cf847af67c" providerId="LiveId" clId="{BF48861C-1F43-4C0A-99F5-D113FFE98553}" dt="2024-04-04T17:13:59.172" v="1000" actId="22"/>
          <ac:spMkLst>
            <pc:docMk/>
            <pc:sldMk cId="3665908969" sldId="256"/>
            <ac:spMk id="22" creationId="{8E3EFC5F-BC0F-8AF8-FDDD-DE271400FC96}"/>
          </ac:spMkLst>
        </pc:spChg>
        <pc:spChg chg="add mod">
          <ac:chgData name="K. R." userId="081ca3cf847af67c" providerId="LiveId" clId="{BF48861C-1F43-4C0A-99F5-D113FFE98553}" dt="2024-04-04T17:14:04.844" v="1003"/>
          <ac:spMkLst>
            <pc:docMk/>
            <pc:sldMk cId="3665908969" sldId="256"/>
            <ac:spMk id="23" creationId="{0A8C0A7D-84AD-BC1C-E881-FCCFC99E1B64}"/>
          </ac:spMkLst>
        </pc:spChg>
        <pc:spChg chg="add mod">
          <ac:chgData name="K. R." userId="081ca3cf847af67c" providerId="LiveId" clId="{BF48861C-1F43-4C0A-99F5-D113FFE98553}" dt="2024-04-04T17:28:45.744" v="1302" actId="207"/>
          <ac:spMkLst>
            <pc:docMk/>
            <pc:sldMk cId="3665908969" sldId="256"/>
            <ac:spMk id="24" creationId="{D1CFFA30-6E09-4EC9-A0BB-9AA8E7E310E6}"/>
          </ac:spMkLst>
        </pc:spChg>
        <pc:spChg chg="add del">
          <ac:chgData name="K. R." userId="081ca3cf847af67c" providerId="LiveId" clId="{BF48861C-1F43-4C0A-99F5-D113FFE98553}" dt="2024-04-04T17:14:36.798" v="1008" actId="22"/>
          <ac:spMkLst>
            <pc:docMk/>
            <pc:sldMk cId="3665908969" sldId="256"/>
            <ac:spMk id="26" creationId="{BF36589B-C676-D951-0E22-C518D85A2F5F}"/>
          </ac:spMkLst>
        </pc:spChg>
        <pc:spChg chg="add mod">
          <ac:chgData name="K. R." userId="081ca3cf847af67c" providerId="LiveId" clId="{BF48861C-1F43-4C0A-99F5-D113FFE98553}" dt="2024-04-04T17:22:13.998" v="1239" actId="20577"/>
          <ac:spMkLst>
            <pc:docMk/>
            <pc:sldMk cId="3665908969" sldId="256"/>
            <ac:spMk id="28" creationId="{667A07A3-0840-4D6A-BB0D-DC30C63A6313}"/>
          </ac:spMkLst>
        </pc:spChg>
        <pc:spChg chg="add mod">
          <ac:chgData name="K. R." userId="081ca3cf847af67c" providerId="LiveId" clId="{BF48861C-1F43-4C0A-99F5-D113FFE98553}" dt="2024-04-04T17:21:45.047" v="1235" actId="1037"/>
          <ac:spMkLst>
            <pc:docMk/>
            <pc:sldMk cId="3665908969" sldId="256"/>
            <ac:spMk id="29" creationId="{B5F270B2-D177-28F4-280D-DF8F3452D5EF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30" creationId="{2AE3C1D8-2F01-41B5-9974-F45383C71DFE}"/>
          </ac:spMkLst>
        </pc:spChg>
        <pc:spChg chg="mod">
          <ac:chgData name="K. R." userId="081ca3cf847af67c" providerId="LiveId" clId="{BF48861C-1F43-4C0A-99F5-D113FFE98553}" dt="2024-04-04T16:29:27.089" v="342" actId="1076"/>
          <ac:spMkLst>
            <pc:docMk/>
            <pc:sldMk cId="3665908969" sldId="256"/>
            <ac:spMk id="31" creationId="{91FE1263-535B-4EE8-B434-CDF48731A077}"/>
          </ac:spMkLst>
        </pc:spChg>
        <pc:spChg chg="mod">
          <ac:chgData name="K. R." userId="081ca3cf847af67c" providerId="LiveId" clId="{BF48861C-1F43-4C0A-99F5-D113FFE98553}" dt="2024-04-04T17:15:41.987" v="1062" actId="1076"/>
          <ac:spMkLst>
            <pc:docMk/>
            <pc:sldMk cId="3665908969" sldId="256"/>
            <ac:spMk id="32" creationId="{29CF675B-4BD5-4AB9-8F85-7F48608DE1EB}"/>
          </ac:spMkLst>
        </pc:spChg>
        <pc:spChg chg="del mod">
          <ac:chgData name="K. R." userId="081ca3cf847af67c" providerId="LiveId" clId="{BF48861C-1F43-4C0A-99F5-D113FFE98553}" dt="2024-04-04T17:06:14.134" v="886" actId="478"/>
          <ac:spMkLst>
            <pc:docMk/>
            <pc:sldMk cId="3665908969" sldId="256"/>
            <ac:spMk id="33" creationId="{1357210F-6FA7-4A4E-A1BA-22438B43930B}"/>
          </ac:spMkLst>
        </pc:spChg>
        <pc:spChg chg="del mod">
          <ac:chgData name="K. R." userId="081ca3cf847af67c" providerId="LiveId" clId="{BF48861C-1F43-4C0A-99F5-D113FFE98553}" dt="2024-04-04T17:06:08.611" v="885" actId="478"/>
          <ac:spMkLst>
            <pc:docMk/>
            <pc:sldMk cId="3665908969" sldId="256"/>
            <ac:spMk id="34" creationId="{D98E750E-E14F-4D17-9903-6E344AD75D8A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35" creationId="{EB968AC7-9EF0-40B9-B153-098F31882E9A}"/>
          </ac:spMkLst>
        </pc:spChg>
        <pc:spChg chg="mod">
          <ac:chgData name="K. R." userId="081ca3cf847af67c" providerId="LiveId" clId="{BF48861C-1F43-4C0A-99F5-D113FFE98553}" dt="2024-04-04T17:28:07.021" v="1292" actId="1076"/>
          <ac:spMkLst>
            <pc:docMk/>
            <pc:sldMk cId="3665908969" sldId="256"/>
            <ac:spMk id="36" creationId="{76AA791D-1C4B-4A38-829F-A46184BE6CB4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37" creationId="{26CBABA8-E734-4001-A748-3CFFE35E1833}"/>
          </ac:spMkLst>
        </pc:spChg>
        <pc:spChg chg="mod">
          <ac:chgData name="K. R." userId="081ca3cf847af67c" providerId="LiveId" clId="{BF48861C-1F43-4C0A-99F5-D113FFE98553}" dt="2024-04-04T17:21:45.047" v="1235" actId="1037"/>
          <ac:spMkLst>
            <pc:docMk/>
            <pc:sldMk cId="3665908969" sldId="256"/>
            <ac:spMk id="38" creationId="{3468E766-08AC-4C4D-BE8A-01702D6774DE}"/>
          </ac:spMkLst>
        </pc:spChg>
        <pc:spChg chg="add del mod">
          <ac:chgData name="K. R." userId="081ca3cf847af67c" providerId="LiveId" clId="{BF48861C-1F43-4C0A-99F5-D113FFE98553}" dt="2024-04-15T01:45:00.669" v="1318" actId="20577"/>
          <ac:spMkLst>
            <pc:docMk/>
            <pc:sldMk cId="3665908969" sldId="256"/>
            <ac:spMk id="39" creationId="{3621FB74-DF44-4016-BC12-1E2C10B41659}"/>
          </ac:spMkLst>
        </pc:spChg>
        <pc:spChg chg="del mod">
          <ac:chgData name="K. R." userId="081ca3cf847af67c" providerId="LiveId" clId="{BF48861C-1F43-4C0A-99F5-D113FFE98553}" dt="2024-04-04T16:47:07.915" v="557" actId="478"/>
          <ac:spMkLst>
            <pc:docMk/>
            <pc:sldMk cId="3665908969" sldId="256"/>
            <ac:spMk id="40" creationId="{0FBC46B2-B30C-469C-BEC7-6D3FB2516A78}"/>
          </ac:spMkLst>
        </pc:spChg>
        <pc:spChg chg="mod">
          <ac:chgData name="K. R." userId="081ca3cf847af67c" providerId="LiveId" clId="{BF48861C-1F43-4C0A-99F5-D113FFE98553}" dt="2024-04-04T17:28:05.345" v="1291" actId="1076"/>
          <ac:spMkLst>
            <pc:docMk/>
            <pc:sldMk cId="3665908969" sldId="256"/>
            <ac:spMk id="41" creationId="{BA4876D1-AF8D-4CC7-BE51-1F6974888963}"/>
          </ac:spMkLst>
        </pc:spChg>
        <pc:spChg chg="del mod">
          <ac:chgData name="K. R." userId="081ca3cf847af67c" providerId="LiveId" clId="{BF48861C-1F43-4C0A-99F5-D113FFE98553}" dt="2024-04-04T16:42:24.747" v="501" actId="478"/>
          <ac:spMkLst>
            <pc:docMk/>
            <pc:sldMk cId="3665908969" sldId="256"/>
            <ac:spMk id="42" creationId="{01DEC0AD-29FF-4DB4-A90F-236F086D1370}"/>
          </ac:spMkLst>
        </pc:spChg>
        <pc:spChg chg="mod">
          <ac:chgData name="K. R." userId="081ca3cf847af67c" providerId="LiveId" clId="{BF48861C-1F43-4C0A-99F5-D113FFE98553}" dt="2024-04-07T17:21:44.065" v="1317" actId="207"/>
          <ac:spMkLst>
            <pc:docMk/>
            <pc:sldMk cId="3665908969" sldId="256"/>
            <ac:spMk id="44" creationId="{041E41BC-E2FF-4DF8-A777-5526A795F419}"/>
          </ac:spMkLst>
        </pc:spChg>
        <pc:spChg chg="mod">
          <ac:chgData name="K. R." userId="081ca3cf847af67c" providerId="LiveId" clId="{BF48861C-1F43-4C0A-99F5-D113FFE98553}" dt="2024-04-04T17:21:45.047" v="1235" actId="1037"/>
          <ac:spMkLst>
            <pc:docMk/>
            <pc:sldMk cId="3665908969" sldId="256"/>
            <ac:spMk id="45" creationId="{2357A10D-F339-4373-A60E-38B51ADC2414}"/>
          </ac:spMkLst>
        </pc:spChg>
        <pc:spChg chg="del mod">
          <ac:chgData name="K. R." userId="081ca3cf847af67c" providerId="LiveId" clId="{BF48861C-1F43-4C0A-99F5-D113FFE98553}" dt="2024-04-04T17:06:27.743" v="890" actId="478"/>
          <ac:spMkLst>
            <pc:docMk/>
            <pc:sldMk cId="3665908969" sldId="256"/>
            <ac:spMk id="46" creationId="{CC7438D0-9B1D-4880-938E-6BFCDBAE42DF}"/>
          </ac:spMkLst>
        </pc:spChg>
        <pc:spChg chg="del mod">
          <ac:chgData name="K. R." userId="081ca3cf847af67c" providerId="LiveId" clId="{BF48861C-1F43-4C0A-99F5-D113FFE98553}" dt="2024-04-04T17:17:07.504" v="1183" actId="21"/>
          <ac:spMkLst>
            <pc:docMk/>
            <pc:sldMk cId="3665908969" sldId="256"/>
            <ac:spMk id="47" creationId="{667A07A3-0840-4D6A-BB0D-DC30C63A6313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48" creationId="{FFDA3935-827C-44A1-98E5-D66DF8C1DB2B}"/>
          </ac:spMkLst>
        </pc:spChg>
        <pc:spChg chg="del">
          <ac:chgData name="K. R." userId="081ca3cf847af67c" providerId="LiveId" clId="{BF48861C-1F43-4C0A-99F5-D113FFE98553}" dt="2024-04-04T16:54:11.310" v="714" actId="478"/>
          <ac:spMkLst>
            <pc:docMk/>
            <pc:sldMk cId="3665908969" sldId="256"/>
            <ac:spMk id="52" creationId="{CFA77B06-21AB-433A-84F9-4110F1168AAE}"/>
          </ac:spMkLst>
        </pc:spChg>
        <pc:spChg chg="add del">
          <ac:chgData name="K. R." userId="081ca3cf847af67c" providerId="LiveId" clId="{BF48861C-1F43-4C0A-99F5-D113FFE98553}" dt="2024-04-04T17:23:10.211" v="1246" actId="22"/>
          <ac:spMkLst>
            <pc:docMk/>
            <pc:sldMk cId="3665908969" sldId="256"/>
            <ac:spMk id="53" creationId="{A78991E8-BC1A-E9F2-EE62-1B683B656A68}"/>
          </ac:spMkLst>
        </pc:spChg>
        <pc:spChg chg="add mod">
          <ac:chgData name="K. R." userId="081ca3cf847af67c" providerId="LiveId" clId="{BF48861C-1F43-4C0A-99F5-D113FFE98553}" dt="2024-04-04T17:23:43.737" v="1254" actId="1076"/>
          <ac:spMkLst>
            <pc:docMk/>
            <pc:sldMk cId="3665908969" sldId="256"/>
            <ac:spMk id="55" creationId="{80F152A0-FDA2-D74E-8F7F-5F963BB8A128}"/>
          </ac:spMkLst>
        </pc:spChg>
        <pc:spChg chg="add del mod">
          <ac:chgData name="K. R." userId="081ca3cf847af67c" providerId="LiveId" clId="{BF48861C-1F43-4C0A-99F5-D113FFE98553}" dt="2024-04-04T17:26:56.411" v="1279" actId="21"/>
          <ac:spMkLst>
            <pc:docMk/>
            <pc:sldMk cId="3665908969" sldId="256"/>
            <ac:spMk id="57" creationId="{81AFBE5B-090D-5E9C-4A36-CEE500C05E2D}"/>
          </ac:spMkLst>
        </pc:spChg>
        <pc:spChg chg="add mod">
          <ac:chgData name="K. R." userId="081ca3cf847af67c" providerId="LiveId" clId="{BF48861C-1F43-4C0A-99F5-D113FFE98553}" dt="2024-04-04T17:28:36.268" v="1300" actId="14100"/>
          <ac:spMkLst>
            <pc:docMk/>
            <pc:sldMk cId="3665908969" sldId="256"/>
            <ac:spMk id="58" creationId="{81AFBE5B-090D-5E9C-4A36-CEE500C05E2D}"/>
          </ac:spMkLst>
        </pc:spChg>
        <pc:spChg chg="mod">
          <ac:chgData name="K. R." userId="081ca3cf847af67c" providerId="LiveId" clId="{BF48861C-1F43-4C0A-99F5-D113FFE98553}" dt="2024-04-07T17:17:05.724" v="1312" actId="207"/>
          <ac:spMkLst>
            <pc:docMk/>
            <pc:sldMk cId="3665908969" sldId="256"/>
            <ac:spMk id="59" creationId="{016F6AF0-8363-F95A-5AD7-BEDF4872B667}"/>
          </ac:spMkLst>
        </pc:spChg>
        <pc:spChg chg="mod">
          <ac:chgData name="K. R." userId="081ca3cf847af67c" providerId="LiveId" clId="{BF48861C-1F43-4C0A-99F5-D113FFE98553}" dt="2024-04-07T17:20:47.870" v="1314" actId="948"/>
          <ac:spMkLst>
            <pc:docMk/>
            <pc:sldMk cId="3665908969" sldId="256"/>
            <ac:spMk id="69" creationId="{0659C657-4B52-E6FE-B34E-ADF6DD6ED45C}"/>
          </ac:spMkLst>
        </pc:spChg>
        <pc:spChg chg="mod">
          <ac:chgData name="K. R." userId="081ca3cf847af67c" providerId="LiveId" clId="{BF48861C-1F43-4C0A-99F5-D113FFE98553}" dt="2024-04-04T17:20:37.633" v="1215" actId="207"/>
          <ac:spMkLst>
            <pc:docMk/>
            <pc:sldMk cId="3665908969" sldId="256"/>
            <ac:spMk id="79" creationId="{3F28A008-4CD1-4EA8-81D4-912047DC6789}"/>
          </ac:spMkLst>
        </pc:spChg>
        <pc:spChg chg="del">
          <ac:chgData name="K. R." userId="081ca3cf847af67c" providerId="LiveId" clId="{BF48861C-1F43-4C0A-99F5-D113FFE98553}" dt="2024-04-04T16:54:13.229" v="715" actId="478"/>
          <ac:spMkLst>
            <pc:docMk/>
            <pc:sldMk cId="3665908969" sldId="256"/>
            <ac:spMk id="85" creationId="{FF694167-AF4B-4F37-AC6E-E7D17D0C8BF8}"/>
          </ac:spMkLst>
        </pc:spChg>
        <pc:spChg chg="del">
          <ac:chgData name="K. R." userId="081ca3cf847af67c" providerId="LiveId" clId="{BF48861C-1F43-4C0A-99F5-D113FFE98553}" dt="2024-04-04T16:54:16.792" v="716" actId="478"/>
          <ac:spMkLst>
            <pc:docMk/>
            <pc:sldMk cId="3665908969" sldId="256"/>
            <ac:spMk id="87" creationId="{F625FF6E-611B-4022-9855-6A1D1AD137F2}"/>
          </ac:spMkLst>
        </pc:spChg>
        <pc:spChg chg="del">
          <ac:chgData name="K. R." userId="081ca3cf847af67c" providerId="LiveId" clId="{BF48861C-1F43-4C0A-99F5-D113FFE98553}" dt="2024-04-04T16:54:16.792" v="716" actId="478"/>
          <ac:spMkLst>
            <pc:docMk/>
            <pc:sldMk cId="3665908969" sldId="256"/>
            <ac:spMk id="89" creationId="{EBB61D0A-4F9C-4E72-87A9-98F5F658C5ED}"/>
          </ac:spMkLst>
        </pc:spChg>
        <pc:spChg chg="mod">
          <ac:chgData name="K. R." userId="081ca3cf847af67c" providerId="LiveId" clId="{BF48861C-1F43-4C0A-99F5-D113FFE98553}" dt="2024-04-04T17:24:24.831" v="1262" actId="14100"/>
          <ac:spMkLst>
            <pc:docMk/>
            <pc:sldMk cId="3665908969" sldId="256"/>
            <ac:spMk id="90" creationId="{52766912-1AEA-45B9-A8AF-1B1268CD94C7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91" creationId="{DDCC7664-1BDD-47C0-9E5E-600F5DB9E579}"/>
          </ac:spMkLst>
        </pc:spChg>
        <pc:spChg chg="mod">
          <ac:chgData name="K. R." userId="081ca3cf847af67c" providerId="LiveId" clId="{BF48861C-1F43-4C0A-99F5-D113FFE98553}" dt="2024-04-04T17:28:10.423" v="1293" actId="1076"/>
          <ac:spMkLst>
            <pc:docMk/>
            <pc:sldMk cId="3665908969" sldId="256"/>
            <ac:spMk id="92" creationId="{B127D96D-22D7-4AC8-98FE-E2A8696828E7}"/>
          </ac:spMkLst>
        </pc:spChg>
        <pc:spChg chg="mod">
          <ac:chgData name="K. R." userId="081ca3cf847af67c" providerId="LiveId" clId="{BF48861C-1F43-4C0A-99F5-D113FFE98553}" dt="2024-04-04T17:28:14.358" v="1296" actId="1076"/>
          <ac:spMkLst>
            <pc:docMk/>
            <pc:sldMk cId="3665908969" sldId="256"/>
            <ac:spMk id="93" creationId="{4C16A527-A4DB-4068-A12B-C9C65A376388}"/>
          </ac:spMkLst>
        </pc:spChg>
        <pc:spChg chg="mod">
          <ac:chgData name="K. R." userId="081ca3cf847af67c" providerId="LiveId" clId="{BF48861C-1F43-4C0A-99F5-D113FFE98553}" dt="2024-04-04T17:15:29.945" v="1061" actId="1035"/>
          <ac:spMkLst>
            <pc:docMk/>
            <pc:sldMk cId="3665908969" sldId="256"/>
            <ac:spMk id="94" creationId="{0E105935-1497-43D4-81D5-263222A5E33A}"/>
          </ac:spMkLst>
        </pc:spChg>
        <pc:graphicFrameChg chg="del">
          <ac:chgData name="K. R." userId="081ca3cf847af67c" providerId="LiveId" clId="{BF48861C-1F43-4C0A-99F5-D113FFE98553}" dt="2024-04-04T16:36:10.663" v="421" actId="478"/>
          <ac:graphicFrameMkLst>
            <pc:docMk/>
            <pc:sldMk cId="3665908969" sldId="256"/>
            <ac:graphicFrameMk id="43" creationId="{B4DB5291-C4E4-4502-994B-F325A953B44F}"/>
          </ac:graphicFrameMkLst>
        </pc:graphicFrameChg>
        <pc:picChg chg="add mod">
          <ac:chgData name="K. R." userId="081ca3cf847af67c" providerId="LiveId" clId="{BF48861C-1F43-4C0A-99F5-D113FFE98553}" dt="2024-04-04T17:21:45.047" v="1235" actId="1037"/>
          <ac:picMkLst>
            <pc:docMk/>
            <pc:sldMk cId="3665908969" sldId="256"/>
            <ac:picMk id="3" creationId="{6F221738-A0D7-4AA9-28CE-D921C1D8B9B4}"/>
          </ac:picMkLst>
        </pc:picChg>
        <pc:picChg chg="add mod">
          <ac:chgData name="K. R." userId="081ca3cf847af67c" providerId="LiveId" clId="{BF48861C-1F43-4C0A-99F5-D113FFE98553}" dt="2024-04-04T17:21:45.047" v="1235" actId="1037"/>
          <ac:picMkLst>
            <pc:docMk/>
            <pc:sldMk cId="3665908969" sldId="256"/>
            <ac:picMk id="4" creationId="{0BA17823-365A-9CE5-DB12-592743E36BBB}"/>
          </ac:picMkLst>
        </pc:picChg>
        <pc:picChg chg="add mod">
          <ac:chgData name="K. R." userId="081ca3cf847af67c" providerId="LiveId" clId="{BF48861C-1F43-4C0A-99F5-D113FFE98553}" dt="2024-04-04T17:21:45.047" v="1235" actId="1037"/>
          <ac:picMkLst>
            <pc:docMk/>
            <pc:sldMk cId="3665908969" sldId="256"/>
            <ac:picMk id="5" creationId="{CB04360D-7987-8623-CADA-DB5A4390C63E}"/>
          </ac:picMkLst>
        </pc:picChg>
        <pc:picChg chg="add mod">
          <ac:chgData name="K. R." userId="081ca3cf847af67c" providerId="LiveId" clId="{BF48861C-1F43-4C0A-99F5-D113FFE98553}" dt="2024-04-07T17:15:44.247" v="1306" actId="14826"/>
          <ac:picMkLst>
            <pc:docMk/>
            <pc:sldMk cId="3665908969" sldId="256"/>
            <ac:picMk id="10" creationId="{0E39D97B-D6FE-5F2C-393D-4D573E7468EA}"/>
          </ac:picMkLst>
        </pc:picChg>
        <pc:picChg chg="add mod">
          <ac:chgData name="K. R." userId="081ca3cf847af67c" providerId="LiveId" clId="{BF48861C-1F43-4C0A-99F5-D113FFE98553}" dt="2024-04-04T17:19:14.551" v="1203" actId="1076"/>
          <ac:picMkLst>
            <pc:docMk/>
            <pc:sldMk cId="3665908969" sldId="256"/>
            <ac:picMk id="11" creationId="{FE5BDE84-0E84-17A1-245B-1D3E9B23FA29}"/>
          </ac:picMkLst>
        </pc:picChg>
        <pc:picChg chg="add mod">
          <ac:chgData name="K. R." userId="081ca3cf847af67c" providerId="LiveId" clId="{BF48861C-1F43-4C0A-99F5-D113FFE98553}" dt="2024-04-04T17:23:25.792" v="1251" actId="1076"/>
          <ac:picMkLst>
            <pc:docMk/>
            <pc:sldMk cId="3665908969" sldId="256"/>
            <ac:picMk id="17" creationId="{22955CE1-C319-D56D-B061-2AE146160E9E}"/>
          </ac:picMkLst>
        </pc:picChg>
        <pc:picChg chg="add mod">
          <ac:chgData name="K. R." userId="081ca3cf847af67c" providerId="LiveId" clId="{BF48861C-1F43-4C0A-99F5-D113FFE98553}" dt="2024-04-04T17:25:28.508" v="1265" actId="1076"/>
          <ac:picMkLst>
            <pc:docMk/>
            <pc:sldMk cId="3665908969" sldId="256"/>
            <ac:picMk id="18" creationId="{401DBD3A-67D7-11FB-DB70-C24878D3D04A}"/>
          </ac:picMkLst>
        </pc:picChg>
        <pc:picChg chg="add mod">
          <ac:chgData name="K. R." userId="081ca3cf847af67c" providerId="LiveId" clId="{BF48861C-1F43-4C0A-99F5-D113FFE98553}" dt="2024-04-04T17:27:20.221" v="1284" actId="1076"/>
          <ac:picMkLst>
            <pc:docMk/>
            <pc:sldMk cId="3665908969" sldId="256"/>
            <ac:picMk id="20" creationId="{64B3EC3A-9796-D23D-863A-C5BF46284A92}"/>
          </ac:picMkLst>
        </pc:picChg>
        <pc:picChg chg="mod">
          <ac:chgData name="K. R." userId="081ca3cf847af67c" providerId="LiveId" clId="{BF48861C-1F43-4C0A-99F5-D113FFE98553}" dt="2024-04-07T17:19:35.622" v="1313" actId="14826"/>
          <ac:picMkLst>
            <pc:docMk/>
            <pc:sldMk cId="3665908969" sldId="256"/>
            <ac:picMk id="22" creationId="{68A3CB10-A507-59A2-F337-117D26866AA7}"/>
          </ac:picMkLst>
        </pc:picChg>
        <pc:picChg chg="add mod">
          <ac:chgData name="K. R." userId="081ca3cf847af67c" providerId="LiveId" clId="{BF48861C-1F43-4C0A-99F5-D113FFE98553}" dt="2024-04-04T17:28:39.354" v="1301" actId="1076"/>
          <ac:picMkLst>
            <pc:docMk/>
            <pc:sldMk cId="3665908969" sldId="256"/>
            <ac:picMk id="27" creationId="{1CEFEB94-0188-9BDD-78DF-297605273BA8}"/>
          </ac:picMkLst>
        </pc:picChg>
        <pc:picChg chg="del">
          <ac:chgData name="K. R." userId="081ca3cf847af67c" providerId="LiveId" clId="{BF48861C-1F43-4C0A-99F5-D113FFE98553}" dt="2024-04-04T16:54:16.792" v="716" actId="478"/>
          <ac:picMkLst>
            <pc:docMk/>
            <pc:sldMk cId="3665908969" sldId="256"/>
            <ac:picMk id="50" creationId="{F7DFD41A-D1D6-4A63-9D15-4F69F2E58F77}"/>
          </ac:picMkLst>
        </pc:picChg>
        <pc:picChg chg="del">
          <ac:chgData name="K. R." userId="081ca3cf847af67c" providerId="LiveId" clId="{BF48861C-1F43-4C0A-99F5-D113FFE98553}" dt="2024-04-04T16:54:16.792" v="716" actId="478"/>
          <ac:picMkLst>
            <pc:docMk/>
            <pc:sldMk cId="3665908969" sldId="256"/>
            <ac:picMk id="51" creationId="{DE443F19-55C8-4E3F-937D-4DC7E6391DCD}"/>
          </ac:picMkLst>
        </pc:picChg>
        <pc:picChg chg="add del mod">
          <ac:chgData name="K. R." userId="081ca3cf847af67c" providerId="LiveId" clId="{BF48861C-1F43-4C0A-99F5-D113FFE98553}" dt="2024-04-04T17:26:58.706" v="1280" actId="478"/>
          <ac:picMkLst>
            <pc:docMk/>
            <pc:sldMk cId="3665908969" sldId="256"/>
            <ac:picMk id="56" creationId="{278ECCD9-EB69-C399-E3A5-9B0BA4712F24}"/>
          </ac:picMkLst>
        </pc:picChg>
      </pc:sldChg>
      <pc:sldMasterChg chg="setBg modSldLayout">
        <pc:chgData name="K. R." userId="081ca3cf847af67c" providerId="LiveId" clId="{BF48861C-1F43-4C0A-99F5-D113FFE98553}" dt="2024-04-04T16:23:39.100" v="194"/>
        <pc:sldMasterMkLst>
          <pc:docMk/>
          <pc:sldMasterMk cId="3191396111" sldId="2147483660"/>
        </pc:sldMasterMkLst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1144407222" sldId="2147483661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2997413413" sldId="2147483662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3529645378" sldId="2147483663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2919413303" sldId="2147483664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3943095157" sldId="2147483665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545415867" sldId="2147483666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3051960800" sldId="2147483667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3518104822" sldId="2147483668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1837583070" sldId="2147483669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4147493595" sldId="2147483670"/>
          </pc:sldLayoutMkLst>
        </pc:sldLayoutChg>
        <pc:sldLayoutChg chg="setBg">
          <pc:chgData name="K. R." userId="081ca3cf847af67c" providerId="LiveId" clId="{BF48861C-1F43-4C0A-99F5-D113FFE98553}" dt="2024-04-04T16:23:39.100" v="194"/>
          <pc:sldLayoutMkLst>
            <pc:docMk/>
            <pc:sldMasterMk cId="3191396111" sldId="2147483660"/>
            <pc:sldLayoutMk cId="212403744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4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9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chemeClr val="bg1"/>
            </a:gs>
            <a:gs pos="100000">
              <a:srgbClr val="010E4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C3F8-97D6-4CB6-974F-AEF03E76DC3E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3653-2824-449C-B604-5BA0D35FEB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8E0C2CD5-7BB9-4337-B123-EC76773C16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341" y="1779155"/>
            <a:ext cx="1987319" cy="252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30000">
              <a:schemeClr val="tx1">
                <a:lumMod val="65000"/>
                <a:lumOff val="35000"/>
              </a:schemeClr>
            </a:gs>
            <a:gs pos="2000">
              <a:schemeClr val="bg1"/>
            </a:gs>
            <a:gs pos="99000">
              <a:schemeClr val="bg2">
                <a:lumMod val="1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4B80738-5E32-4EC2-AFBD-7E241D49E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1795" y="8046941"/>
            <a:ext cx="8820688" cy="576346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B968AC7-9EF0-40B9-B153-098F31882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6066" y="15316190"/>
            <a:ext cx="10574588" cy="15256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Box 30" descr="Title, Author, College">
            <a:extLst>
              <a:ext uri="{FF2B5EF4-FFF2-40B4-BE49-F238E27FC236}">
                <a16:creationId xmlns:a16="http://schemas.microsoft.com/office/drawing/2014/main" id="{91FE1263-535B-4EE8-B434-CDF48731A077}"/>
              </a:ext>
            </a:extLst>
          </p:cNvPr>
          <p:cNvSpPr txBox="1"/>
          <p:nvPr/>
        </p:nvSpPr>
        <p:spPr>
          <a:xfrm>
            <a:off x="5475124" y="470761"/>
            <a:ext cx="31722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>
                <a:solidFill>
                  <a:schemeClr val="accent5">
                    <a:lumMod val="50000"/>
                  </a:schemeClr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Jacksonville House Price: A Data-Driven Analysis</a:t>
            </a:r>
          </a:p>
        </p:txBody>
      </p:sp>
      <p:sp>
        <p:nvSpPr>
          <p:cNvPr id="32" name="TextBox 31" descr="Title, Author, College">
            <a:extLst>
              <a:ext uri="{FF2B5EF4-FFF2-40B4-BE49-F238E27FC236}">
                <a16:creationId xmlns:a16="http://schemas.microsoft.com/office/drawing/2014/main" id="{29CF675B-4BD5-4AB9-8F85-7F48608DE1EB}"/>
              </a:ext>
            </a:extLst>
          </p:cNvPr>
          <p:cNvSpPr txBox="1"/>
          <p:nvPr/>
        </p:nvSpPr>
        <p:spPr>
          <a:xfrm>
            <a:off x="10528418" y="2110213"/>
            <a:ext cx="2194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venir Next LT Pro" panose="020B0504020202020204" pitchFamily="34" charset="0"/>
                <a:cs typeface="Arial"/>
              </a:rPr>
              <a:t>Anwar Hossain,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  <a:latin typeface="Avenir Next LT Pro" panose="020B0504020202020204" pitchFamily="34" charset="0"/>
                <a:cs typeface="Arial"/>
              </a:rPr>
              <a:t>Asrafi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venir Next LT Pro" panose="020B0504020202020204" pitchFamily="34" charset="0"/>
                <a:cs typeface="Arial"/>
              </a:rPr>
              <a:t> Yesmin, Vi Nguyen</a:t>
            </a:r>
          </a:p>
          <a:p>
            <a:pPr algn="ctr"/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venir Next LT Pro" panose="020B0504020202020204" pitchFamily="34" charset="0"/>
                <a:cs typeface="Arial"/>
              </a:rPr>
              <a:t>Department of Mathematics &amp; Statistics  </a:t>
            </a:r>
            <a:r>
              <a:rPr lang="en-US" sz="4000" b="0" baseline="0" dirty="0">
                <a:solidFill>
                  <a:schemeClr val="accent5">
                    <a:lumMod val="50000"/>
                  </a:schemeClr>
                </a:solidFill>
                <a:latin typeface="Avenir Next LT Pro" panose="020B0504020202020204" pitchFamily="34" charset="0"/>
                <a:cs typeface="Arial"/>
              </a:rPr>
              <a:t>•  University of North Florida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68E766-08AC-4C4D-BE8A-01702D6774DE}"/>
              </a:ext>
            </a:extLst>
          </p:cNvPr>
          <p:cNvSpPr txBox="1"/>
          <p:nvPr/>
        </p:nvSpPr>
        <p:spPr>
          <a:xfrm>
            <a:off x="512182" y="4292178"/>
            <a:ext cx="10194961" cy="11079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0E4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Planning to Move?</a:t>
            </a:r>
          </a:p>
        </p:txBody>
      </p:sp>
      <p:sp>
        <p:nvSpPr>
          <p:cNvPr id="44" name="TextBox 43" descr="Subheading Fill In Text">
            <a:extLst>
              <a:ext uri="{FF2B5EF4-FFF2-40B4-BE49-F238E27FC236}">
                <a16:creationId xmlns:a16="http://schemas.microsoft.com/office/drawing/2014/main" id="{041E41BC-E2FF-4DF8-A777-5526A795F419}"/>
              </a:ext>
            </a:extLst>
          </p:cNvPr>
          <p:cNvSpPr txBox="1"/>
          <p:nvPr/>
        </p:nvSpPr>
        <p:spPr>
          <a:xfrm>
            <a:off x="562313" y="13845857"/>
            <a:ext cx="9744389" cy="955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Years: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2022, 2023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Zip codes: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Predictors: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24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Observations: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600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Language: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 marL="608013" indent="-608013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variable: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PricePerSq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513" indent="1220788"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Mean: 197.85</a:t>
            </a:r>
          </a:p>
          <a:p>
            <a:pPr marL="36513" indent="1220788">
              <a:spcBef>
                <a:spcPts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Standard deviation: 81.09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Min-Max Scaling, Standardization, Log Transformation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Regression: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Regression and Elastic Net</a:t>
            </a:r>
          </a:p>
          <a:p>
            <a:pPr marL="571500" indent="-57150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 Regression: 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Weighted KNN, Random Forest, and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F152A0-FDA2-D74E-8F7F-5F963BB8A128}"/>
                  </a:ext>
                </a:extLst>
              </p:cNvPr>
              <p:cNvSpPr txBox="1"/>
              <p:nvPr/>
            </p:nvSpPr>
            <p:spPr>
              <a:xfrm>
                <a:off x="562314" y="24644057"/>
                <a:ext cx="10431872" cy="2708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Analyze the relationships between key factors and the house price per squared feet.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Assume the linear relations.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 by MSE, RMSE, and 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Adjusted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F152A0-FDA2-D74E-8F7F-5F963BB8A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4" y="24644057"/>
                <a:ext cx="10431872" cy="2708434"/>
              </a:xfrm>
              <a:prstGeom prst="rect">
                <a:avLst/>
              </a:prstGeom>
              <a:blipFill>
                <a:blip r:embed="rId3"/>
                <a:stretch>
                  <a:fillRect l="-1577" t="-4505" r="-1285" b="-10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3" name="Picture 72" descr="A logo with a bird and text&#10;&#10;Description automatically generated">
            <a:extLst>
              <a:ext uri="{FF2B5EF4-FFF2-40B4-BE49-F238E27FC236}">
                <a16:creationId xmlns:a16="http://schemas.microsoft.com/office/drawing/2014/main" id="{AA2489BE-B346-9DF5-3881-087C5F92B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33" y="110061"/>
            <a:ext cx="2807367" cy="3520438"/>
          </a:xfrm>
          <a:prstGeom prst="rect">
            <a:avLst/>
          </a:prstGeom>
        </p:spPr>
      </p:pic>
      <p:pic>
        <p:nvPicPr>
          <p:cNvPr id="1026" name="Picture 2" descr="Mathematical Association of America - Wikipedia">
            <a:extLst>
              <a:ext uri="{FF2B5EF4-FFF2-40B4-BE49-F238E27FC236}">
                <a16:creationId xmlns:a16="http://schemas.microsoft.com/office/drawing/2014/main" id="{9DCC37CD-1B0F-2A72-893B-08EE4902A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0666" y="991993"/>
            <a:ext cx="4950519" cy="199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BF2944-C24C-A88C-D233-D6FD5304ED93}"/>
              </a:ext>
            </a:extLst>
          </p:cNvPr>
          <p:cNvSpPr txBox="1"/>
          <p:nvPr/>
        </p:nvSpPr>
        <p:spPr>
          <a:xfrm>
            <a:off x="534694" y="12564038"/>
            <a:ext cx="10227693" cy="11079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0E4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Data &amp; Methodology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8F85A-A1B2-6929-91FA-1C3D443DF288}"/>
              </a:ext>
            </a:extLst>
          </p:cNvPr>
          <p:cNvSpPr txBox="1"/>
          <p:nvPr/>
        </p:nvSpPr>
        <p:spPr>
          <a:xfrm>
            <a:off x="544948" y="23197844"/>
            <a:ext cx="10260425" cy="11079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0E4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Linear Regression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40BB8D6-9FBE-01AD-01C5-6AA5AA9381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759" y="27460863"/>
            <a:ext cx="8372729" cy="5208341"/>
          </a:xfrm>
          <a:prstGeom prst="rect">
            <a:avLst/>
          </a:prstGeom>
        </p:spPr>
      </p:pic>
      <p:sp>
        <p:nvSpPr>
          <p:cNvPr id="49" name="TextBox 48" descr="Subheading Fill In Text">
            <a:extLst>
              <a:ext uri="{FF2B5EF4-FFF2-40B4-BE49-F238E27FC236}">
                <a16:creationId xmlns:a16="http://schemas.microsoft.com/office/drawing/2014/main" id="{495A41F3-C1C9-22D9-4D15-1C18A4EE8551}"/>
              </a:ext>
            </a:extLst>
          </p:cNvPr>
          <p:cNvSpPr txBox="1"/>
          <p:nvPr/>
        </p:nvSpPr>
        <p:spPr>
          <a:xfrm>
            <a:off x="11640203" y="4634707"/>
            <a:ext cx="5911646" cy="7848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36900" algn="ctr"/>
            <a:r>
              <a:rPr lang="en-US" sz="4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A07C5A-DD62-4776-B153-1CDACD148D7C}"/>
                  </a:ext>
                </a:extLst>
              </p:cNvPr>
              <p:cNvSpPr txBox="1"/>
              <p:nvPr/>
            </p:nvSpPr>
            <p:spPr>
              <a:xfrm>
                <a:off x="11640203" y="5759840"/>
                <a:ext cx="9588296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Parameter: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penalty regulation).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Does not bring coefficients to 0.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Before tuning: RMSE = 56.08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A07C5A-DD62-4776-B153-1CDACD14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203" y="5759840"/>
                <a:ext cx="9588296" cy="2092881"/>
              </a:xfrm>
              <a:prstGeom prst="rect">
                <a:avLst/>
              </a:prstGeom>
              <a:blipFill>
                <a:blip r:embed="rId7"/>
                <a:stretch>
                  <a:fillRect l="-1716" t="-5539" b="-13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D172B2B7-A472-83D5-6D1B-8C2C743466B2}"/>
              </a:ext>
            </a:extLst>
          </p:cNvPr>
          <p:cNvSpPr txBox="1"/>
          <p:nvPr/>
        </p:nvSpPr>
        <p:spPr>
          <a:xfrm>
            <a:off x="21510110" y="14583079"/>
            <a:ext cx="10227693" cy="1107996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10E47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Non-linear Regression</a:t>
            </a:r>
          </a:p>
        </p:txBody>
      </p:sp>
      <p:sp>
        <p:nvSpPr>
          <p:cNvPr id="54" name="TextBox 53" descr="Subheading Fill In Text">
            <a:extLst>
              <a:ext uri="{FF2B5EF4-FFF2-40B4-BE49-F238E27FC236}">
                <a16:creationId xmlns:a16="http://schemas.microsoft.com/office/drawing/2014/main" id="{5FC9019F-2D80-9B7B-5BE0-098DD955D7F4}"/>
              </a:ext>
            </a:extLst>
          </p:cNvPr>
          <p:cNvSpPr txBox="1"/>
          <p:nvPr/>
        </p:nvSpPr>
        <p:spPr>
          <a:xfrm>
            <a:off x="11640203" y="18286802"/>
            <a:ext cx="5911646" cy="7848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36900" algn="ctr"/>
            <a:r>
              <a:rPr lang="en-US" sz="4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4D8E0-B97C-AA5C-B537-F12CAAC291E0}"/>
                  </a:ext>
                </a:extLst>
              </p:cNvPr>
              <p:cNvSpPr txBox="1"/>
              <p:nvPr/>
            </p:nvSpPr>
            <p:spPr>
              <a:xfrm>
                <a:off x="11672937" y="19372074"/>
                <a:ext cx="8767714" cy="4170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Parameters: </a:t>
                </a:r>
                <a:endParaRPr lang="en-US" sz="4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8013" indent="420688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mix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4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8013" indent="420688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overall regulation strength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Overall, good for industrial practice.</a:t>
                </a:r>
              </a:p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Before tuning: RMSE = 56.67</a:t>
                </a:r>
                <a:endParaRPr lang="en-US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4D8E0-B97C-AA5C-B537-F12CAAC29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937" y="19372074"/>
                <a:ext cx="8767714" cy="4170372"/>
              </a:xfrm>
              <a:prstGeom prst="rect">
                <a:avLst/>
              </a:prstGeom>
              <a:blipFill>
                <a:blip r:embed="rId8"/>
                <a:stretch>
                  <a:fillRect l="-1947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 descr="Subheading Fill In Text">
            <a:extLst>
              <a:ext uri="{FF2B5EF4-FFF2-40B4-BE49-F238E27FC236}">
                <a16:creationId xmlns:a16="http://schemas.microsoft.com/office/drawing/2014/main" id="{6BF95168-91AD-6136-8AB3-7809A72EB59F}"/>
              </a:ext>
            </a:extLst>
          </p:cNvPr>
          <p:cNvSpPr txBox="1"/>
          <p:nvPr/>
        </p:nvSpPr>
        <p:spPr>
          <a:xfrm>
            <a:off x="21496788" y="20008150"/>
            <a:ext cx="5911646" cy="7848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36900" algn="ctr"/>
            <a:r>
              <a:rPr lang="en-US" sz="4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Weighted KNN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A722AF-708A-A373-6AC2-4F3C8B27875D}"/>
                  </a:ext>
                </a:extLst>
              </p:cNvPr>
              <p:cNvSpPr txBox="1"/>
              <p:nvPr/>
            </p:nvSpPr>
            <p:spPr>
              <a:xfrm>
                <a:off x="21497813" y="15984193"/>
                <a:ext cx="10252285" cy="3400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Machine Learning techniques.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 explicit models!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Overall, better than Linear Regression in prediction, but not in interpretation.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Evaluate by MSE, RMSE,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8A722AF-708A-A373-6AC2-4F3C8B278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813" y="15984193"/>
                <a:ext cx="10252285" cy="3400931"/>
              </a:xfrm>
              <a:prstGeom prst="rect">
                <a:avLst/>
              </a:prstGeom>
              <a:blipFill>
                <a:blip r:embed="rId9"/>
                <a:stretch>
                  <a:fillRect l="-1666" t="-3405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C5B7C7C-0A05-1161-6A74-86FBDC156C01}"/>
              </a:ext>
            </a:extLst>
          </p:cNvPr>
          <p:cNvSpPr txBox="1"/>
          <p:nvPr/>
        </p:nvSpPr>
        <p:spPr>
          <a:xfrm>
            <a:off x="567425" y="9246505"/>
            <a:ext cx="10227693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Jacksonville is the largest city in Florida.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annual population growth is 1.15%.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market is competitive but strong.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factors determine house prices?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1DFAE16-6F64-83D9-16E1-B53E777FDE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699" y="6045145"/>
            <a:ext cx="5121928" cy="2785378"/>
          </a:xfrm>
          <a:prstGeom prst="rect">
            <a:avLst/>
          </a:prstGeom>
        </p:spPr>
      </p:pic>
      <p:sp>
        <p:nvSpPr>
          <p:cNvPr id="78" name="TextBox 77" descr="Subheading Fill In Text">
            <a:extLst>
              <a:ext uri="{FF2B5EF4-FFF2-40B4-BE49-F238E27FC236}">
                <a16:creationId xmlns:a16="http://schemas.microsoft.com/office/drawing/2014/main" id="{942C8B9F-230B-8A76-F946-1C2F6CAD23D7}"/>
              </a:ext>
            </a:extLst>
          </p:cNvPr>
          <p:cNvSpPr txBox="1"/>
          <p:nvPr/>
        </p:nvSpPr>
        <p:spPr>
          <a:xfrm>
            <a:off x="32842200" y="4453761"/>
            <a:ext cx="5911646" cy="7848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36900" algn="ctr"/>
            <a:r>
              <a:rPr lang="en-US" sz="45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80" name="TextBox 79" descr="Subheading Fill In Text">
            <a:extLst>
              <a:ext uri="{FF2B5EF4-FFF2-40B4-BE49-F238E27FC236}">
                <a16:creationId xmlns:a16="http://schemas.microsoft.com/office/drawing/2014/main" id="{205C5589-3082-FB3B-D713-E8BF1C777E78}"/>
              </a:ext>
            </a:extLst>
          </p:cNvPr>
          <p:cNvSpPr txBox="1"/>
          <p:nvPr/>
        </p:nvSpPr>
        <p:spPr>
          <a:xfrm>
            <a:off x="32842200" y="17206580"/>
            <a:ext cx="5911646" cy="784830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</p:spPr>
        <p:txBody>
          <a:bodyPr wrap="square">
            <a:spAutoFit/>
          </a:bodyPr>
          <a:lstStyle/>
          <a:p>
            <a:pPr marL="36900" algn="ctr"/>
            <a:r>
              <a:rPr lang="en-US" sz="45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sz="45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07EBA9C-B09D-4468-5904-67756E7F6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78483" y="24296215"/>
            <a:ext cx="8461843" cy="526377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DE7A757-7160-E4D4-85BC-21E3110DC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71743" y="8570208"/>
            <a:ext cx="8461842" cy="56577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E38A1-D571-68EE-9A32-D67C461E9225}"/>
                  </a:ext>
                </a:extLst>
              </p:cNvPr>
              <p:cNvSpPr txBox="1"/>
              <p:nvPr/>
            </p:nvSpPr>
            <p:spPr>
              <a:xfrm>
                <a:off x="11640203" y="14338652"/>
                <a:ext cx="9588296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Ridge does not remove any predictors.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2365.04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48.63</a:t>
                </a:r>
              </a:p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=0.51</m:t>
                    </m:r>
                  </m:oMath>
                </a14:m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0.3884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E38A1-D571-68EE-9A32-D67C461E9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203" y="14338652"/>
                <a:ext cx="9588296" cy="3477875"/>
              </a:xfrm>
              <a:prstGeom prst="rect">
                <a:avLst/>
              </a:prstGeom>
              <a:blipFill>
                <a:blip r:embed="rId13"/>
                <a:stretch>
                  <a:fillRect l="-1716" t="-3327" b="-7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09B8A-39C8-193D-A1B6-39A1C2C95DF4}"/>
                  </a:ext>
                </a:extLst>
              </p:cNvPr>
              <p:cNvSpPr txBox="1"/>
              <p:nvPr/>
            </p:nvSpPr>
            <p:spPr>
              <a:xfrm>
                <a:off x="11672937" y="29328349"/>
                <a:ext cx="8767714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Elastic Net removes some predictors.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2377.37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48.76</a:t>
                </a:r>
              </a:p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=0.</m:t>
                    </m:r>
                    <m:r>
                      <a:rPr lang="en-US" sz="4000" b="0" i="1" smtClean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51</m:t>
                    </m:r>
                  </m:oMath>
                </a14:m>
                <a:endParaRPr lang="en-US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Calibri" panose="020F0502020204030204" pitchFamily="34" charset="0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0.3852</a:t>
                </a:r>
                <a:endParaRPr lang="en-US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09B8A-39C8-193D-A1B6-39A1C2C95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937" y="29328349"/>
                <a:ext cx="8767714" cy="3477875"/>
              </a:xfrm>
              <a:prstGeom prst="rect">
                <a:avLst/>
              </a:prstGeom>
              <a:blipFill>
                <a:blip r:embed="rId14"/>
                <a:stretch>
                  <a:fillRect l="-1947" t="-3327" b="-7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8F2E61-AB75-B8D2-A2E4-063C483FA2EF}"/>
                  </a:ext>
                </a:extLst>
              </p:cNvPr>
              <p:cNvSpPr txBox="1"/>
              <p:nvPr/>
            </p:nvSpPr>
            <p:spPr>
              <a:xfrm>
                <a:off x="21496788" y="29959894"/>
                <a:ext cx="8317403" cy="2785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Best k = 15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1978.94 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44.49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=0.59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8F2E61-AB75-B8D2-A2E4-063C483FA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6788" y="29959894"/>
                <a:ext cx="8317403" cy="2785378"/>
              </a:xfrm>
              <a:prstGeom prst="rect">
                <a:avLst/>
              </a:prstGeom>
              <a:blipFill>
                <a:blip r:embed="rId15"/>
                <a:stretch>
                  <a:fillRect l="-1978" t="-4376" b="-10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9088D-F668-6051-4F7C-72AE003753FB}"/>
                  </a:ext>
                </a:extLst>
              </p:cNvPr>
              <p:cNvSpPr txBox="1"/>
              <p:nvPr/>
            </p:nvSpPr>
            <p:spPr>
              <a:xfrm>
                <a:off x="32842200" y="14476415"/>
                <a:ext cx="9588296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1888.48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43.46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0.61</a:t>
                </a:r>
                <a:endParaRPr lang="en-US" sz="4000" b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89088D-F668-6051-4F7C-72AE0037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200" y="14476415"/>
                <a:ext cx="9588296" cy="2092881"/>
              </a:xfrm>
              <a:prstGeom prst="rect">
                <a:avLst/>
              </a:prstGeom>
              <a:blipFill>
                <a:blip r:embed="rId16"/>
                <a:stretch>
                  <a:fillRect l="-1781" t="-5539" b="-13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C843E-8422-6C47-737B-F042C4035CE7}"/>
                  </a:ext>
                </a:extLst>
              </p:cNvPr>
              <p:cNvSpPr txBox="1"/>
              <p:nvPr/>
            </p:nvSpPr>
            <p:spPr>
              <a:xfrm>
                <a:off x="32842200" y="29611384"/>
                <a:ext cx="4188466" cy="2785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Just </a:t>
                </a:r>
                <a:r>
                  <a:rPr lang="en-US" sz="40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r>
                  <a:rPr lang="en-US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 1920.05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43.82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0.60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EC843E-8422-6C47-737B-F042C4035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200" y="29611384"/>
                <a:ext cx="4188466" cy="2785378"/>
              </a:xfrm>
              <a:prstGeom prst="rect">
                <a:avLst/>
              </a:prstGeom>
              <a:blipFill>
                <a:blip r:embed="rId17"/>
                <a:stretch>
                  <a:fillRect l="-4512" t="-4386" r="-873" b="-10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73D3015-ED34-B8DE-6335-9F892C5191E7}"/>
              </a:ext>
            </a:extLst>
          </p:cNvPr>
          <p:cNvSpPr txBox="1"/>
          <p:nvPr/>
        </p:nvSpPr>
        <p:spPr>
          <a:xfrm>
            <a:off x="32842200" y="5522720"/>
            <a:ext cx="107041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8400" indent="-5715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 is not necessary for tree-based models.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tree is a weak learner.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Hyperparameters: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5D41E-F5FE-59BC-98F5-6726393404A8}"/>
              </a:ext>
            </a:extLst>
          </p:cNvPr>
          <p:cNvSpPr txBox="1"/>
          <p:nvPr/>
        </p:nvSpPr>
        <p:spPr>
          <a:xfrm>
            <a:off x="21501217" y="21135169"/>
            <a:ext cx="1000748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K-Nearest Neighbors that prioritizes the closer neighbors.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not train data in the traditional way.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data by Euclidean distances.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25C1B-44C5-BE6C-83D6-7BCA66A9DECA}"/>
                  </a:ext>
                </a:extLst>
              </p:cNvPr>
              <p:cNvSpPr txBox="1"/>
              <p:nvPr/>
            </p:nvSpPr>
            <p:spPr>
              <a:xfrm>
                <a:off x="32842200" y="18283633"/>
                <a:ext cx="10987463" cy="53245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Extreme Gradient Boosting.</a:t>
                </a:r>
              </a:p>
              <a:p>
                <a:pPr marL="608400" indent="-571500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of Data Scientists’ favorite methods: fast, powerful, and highly optimized.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 </a:t>
                </a:r>
                <a:r>
                  <a:rPr lang="en-US" sz="4000" i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sequential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weak leaners.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Uses</a:t>
                </a:r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(Lasso)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(Ridge) penalties.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Hyperparameters: </a:t>
                </a:r>
                <a:r>
                  <a:rPr lang="en-US" sz="4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max_depth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4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learning_rate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4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n_estimators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subsample, gamma, </a:t>
                </a:r>
                <a:r>
                  <a:rPr lang="en-US" sz="4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reg_alpha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en-US" sz="4000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reg_lambda</a:t>
                </a: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425C1B-44C5-BE6C-83D6-7BCA66A9D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200" y="18283633"/>
                <a:ext cx="10987463" cy="5324535"/>
              </a:xfrm>
              <a:prstGeom prst="rect">
                <a:avLst/>
              </a:prstGeom>
              <a:blipFill>
                <a:blip r:embed="rId18"/>
                <a:stretch>
                  <a:fillRect l="-1554" t="-2174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A8C60BD8-1CA3-8A40-8DA1-5FDDEC7EE8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18998" y="23202512"/>
            <a:ext cx="8666282" cy="5675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533D59-C1C3-7E53-CAF4-DBAAEF559A72}"/>
              </a:ext>
            </a:extLst>
          </p:cNvPr>
          <p:cNvSpPr txBox="1"/>
          <p:nvPr/>
        </p:nvSpPr>
        <p:spPr>
          <a:xfrm>
            <a:off x="21510109" y="11102907"/>
            <a:ext cx="1059549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performs slightly better than Elastic Net.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Elastic Net has simpler model.</a:t>
            </a:r>
          </a:p>
          <a:p>
            <a:pPr marL="608400" indent="-5715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Tuning the regulations significantly improves model performance.</a:t>
            </a:r>
            <a:endParaRPr lang="en-US" sz="40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B40C43-8D17-6082-89C7-A76215A800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92305" y="4631965"/>
            <a:ext cx="9491095" cy="6204953"/>
          </a:xfrm>
          <a:prstGeom prst="rect">
            <a:avLst/>
          </a:prstGeom>
        </p:spPr>
      </p:pic>
      <p:pic>
        <p:nvPicPr>
          <p:cNvPr id="19" name="Picture 18" descr="A diagram of a graph">
            <a:extLst>
              <a:ext uri="{FF2B5EF4-FFF2-40B4-BE49-F238E27FC236}">
                <a16:creationId xmlns:a16="http://schemas.microsoft.com/office/drawing/2014/main" id="{F273F92E-6240-E270-DDBD-485AB5B85D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743" y="24047538"/>
            <a:ext cx="8461842" cy="52484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D902F-E13A-6D0D-334B-15CE928175C2}"/>
                  </a:ext>
                </a:extLst>
              </p:cNvPr>
              <p:cNvSpPr txBox="1"/>
              <p:nvPr/>
            </p:nvSpPr>
            <p:spPr>
              <a:xfrm>
                <a:off x="38335931" y="29611384"/>
                <a:ext cx="15888851" cy="2785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9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40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r>
                  <a:rPr lang="en-US" sz="4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Linear Reg: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 1857.35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40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43.10</a:t>
                </a:r>
              </a:p>
              <a:p>
                <a:pPr marL="608400" indent="-571500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b="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0.62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BD902F-E13A-6D0D-334B-15CE9281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5931" y="29611384"/>
                <a:ext cx="15888851" cy="2785378"/>
              </a:xfrm>
              <a:prstGeom prst="rect">
                <a:avLst/>
              </a:prstGeom>
              <a:blipFill>
                <a:blip r:embed="rId22"/>
                <a:stretch>
                  <a:fillRect l="-1190" t="-4386" b="-10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908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Adobe Gothic Std B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1392</TotalTime>
  <Words>474</Words>
  <Application>Microsoft Office PowerPoint</Application>
  <PresentationFormat>Custom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Adobe Gothic Std B</vt:lpstr>
      <vt:lpstr>Arial</vt:lpstr>
      <vt:lpstr>Avenir Next LT Pro</vt:lpstr>
      <vt:lpstr>Calibri</vt:lpstr>
      <vt:lpstr>Cambria Math</vt:lpstr>
      <vt:lpstr>Courier New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Mata, Rebeca</dc:creator>
  <cp:lastModifiedBy>K. R.</cp:lastModifiedBy>
  <cp:revision>56</cp:revision>
  <dcterms:created xsi:type="dcterms:W3CDTF">2022-06-29T15:34:38Z</dcterms:created>
  <dcterms:modified xsi:type="dcterms:W3CDTF">2025-02-20T15:14:44Z</dcterms:modified>
</cp:coreProperties>
</file>