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77" r:id="rId7"/>
    <p:sldId id="278" r:id="rId8"/>
    <p:sldId id="279" r:id="rId9"/>
    <p:sldId id="276" r:id="rId10"/>
    <p:sldId id="280" r:id="rId11"/>
    <p:sldId id="283" r:id="rId12"/>
    <p:sldId id="284" r:id="rId13"/>
    <p:sldId id="28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ts.io/" TargetMode="External"/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kshichahal53.medium.com/json-vs-protocol-buffer-simplified-dbd6b69ca528" TargetMode="External"/><Relationship Id="rId5" Type="http://schemas.openxmlformats.org/officeDocument/2006/relationships/hyperlink" Target="https://grpc-ecosystem.github.io/grpc-gateway/" TargetMode="External"/><Relationship Id="rId4" Type="http://schemas.openxmlformats.org/officeDocument/2006/relationships/hyperlink" Target="https://docs.pingcap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gi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Simple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Kulawut Makkamoltham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2CA0-A5D6-5741-D0EC-57364BDE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6CE8-31B6-92E3-8B5F-05330B65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2"/>
              </a:rPr>
              <a:t>https://grpc.io/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3"/>
              </a:rPr>
              <a:t>https://nats.io/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4"/>
              </a:rPr>
              <a:t>https://docs.pingcap.com/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5"/>
              </a:rPr>
              <a:t>https://grpc-ecosystem.github.io/grpc-gateway/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6"/>
              </a:rPr>
              <a:t>https://sakshichahal53.medium.com/json-vs-protocol-buffer-simplified-dbd6b69ca528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DFD5-A98B-C3B5-9734-3E4BE71F87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38A3E-42CC-21AC-0BE0-68FACB04F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729D-B8AA-E79F-AEF7-0BA8EE7BA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2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Kulawut Makkamoltham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gRPC</a:t>
            </a:r>
            <a:r>
              <a:rPr lang="en-US" dirty="0"/>
              <a:t>, Nats.io, </a:t>
            </a:r>
            <a:r>
              <a:rPr lang="en-US" dirty="0" err="1"/>
              <a:t>TiDB</a:t>
            </a:r>
            <a:r>
              <a:rPr lang="en-US" dirty="0"/>
              <a:t> Overview</a:t>
            </a:r>
          </a:p>
          <a:p>
            <a:r>
              <a:rPr lang="en-US" dirty="0"/>
              <a:t>Architecture Overview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SIMPLE MICROSERVICES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AC3E-43B2-61FB-FEF9-E5A0A05C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CEB5-665C-219F-2AC3-9886E78D09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E41C-C1F2-1F1E-7A27-C44D0BD4E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SIMPLE MICROSERVICES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A591-A3A6-F28D-7659-92F32E595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A58759F-2BA2-0BDF-20A8-5831C39AE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745514" y="3173378"/>
            <a:ext cx="4672957" cy="276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6E37CD-12A7-C022-5AA6-8EC461D215C3}"/>
              </a:ext>
            </a:extLst>
          </p:cNvPr>
          <p:cNvSpPr txBox="1"/>
          <p:nvPr/>
        </p:nvSpPr>
        <p:spPr>
          <a:xfrm>
            <a:off x="1167492" y="1835295"/>
            <a:ext cx="9594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open-source high performance RPC developed by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Http/2 as a transfer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it uses Protocol Buffer to serializing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85110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AC3E-43B2-61FB-FEF9-E5A0A05C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Nats.io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CEB5-665C-219F-2AC3-9886E78D09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E41C-C1F2-1F1E-7A27-C44D0BD4E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SIMPLE MICROSERVICES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A591-A3A6-F28D-7659-92F32E595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E37CD-12A7-C022-5AA6-8EC461D215C3}"/>
              </a:ext>
            </a:extLst>
          </p:cNvPr>
          <p:cNvSpPr txBox="1"/>
          <p:nvPr/>
        </p:nvSpPr>
        <p:spPr>
          <a:xfrm>
            <a:off x="1167492" y="1835295"/>
            <a:ext cx="9594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Message Oriented Middleware, which is an infrastructure that allows data exchange, segmented in the form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55D9E46-3C7A-9A72-BC75-043ACD9D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190" y="2561820"/>
            <a:ext cx="2794965" cy="15171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AFEEA90-6BFE-4C76-E3C2-86CC6FB39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5855" y="4553322"/>
            <a:ext cx="3357562" cy="132862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EA6A59C-8442-4ACD-53FD-C5D9C069B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3111" y="2754802"/>
            <a:ext cx="3124399" cy="1324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CD77C63-68F2-E3E5-E043-F97E1FA494B4}"/>
              </a:ext>
            </a:extLst>
          </p:cNvPr>
          <p:cNvSpPr txBox="1"/>
          <p:nvPr/>
        </p:nvSpPr>
        <p:spPr>
          <a:xfrm>
            <a:off x="2111564" y="4078920"/>
            <a:ext cx="220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Publish-Subscribe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742FA4-B329-C830-B39F-B0E8B0F81298}"/>
              </a:ext>
            </a:extLst>
          </p:cNvPr>
          <p:cNvSpPr txBox="1"/>
          <p:nvPr/>
        </p:nvSpPr>
        <p:spPr>
          <a:xfrm>
            <a:off x="5889928" y="4113651"/>
            <a:ext cx="220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Request-Reply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EBAD0-66E6-8690-46C4-D302215F5F26}"/>
              </a:ext>
            </a:extLst>
          </p:cNvPr>
          <p:cNvSpPr txBox="1"/>
          <p:nvPr/>
        </p:nvSpPr>
        <p:spPr>
          <a:xfrm>
            <a:off x="3900890" y="5749817"/>
            <a:ext cx="220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Queue Groups</a:t>
            </a:r>
          </a:p>
        </p:txBody>
      </p:sp>
    </p:spTree>
    <p:extLst>
      <p:ext uri="{BB962C8B-B14F-4D97-AF65-F5344CB8AC3E}">
        <p14:creationId xmlns:p14="http://schemas.microsoft.com/office/powerpoint/2010/main" val="7165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16AF-63F2-A28C-6139-0F13AFB6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3FC8-C0E3-262C-92B0-341E1F5B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8261179" cy="604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an open-source distributed SQL database (MySQL Compatible) that supports Hybrid Transactional and Analytical Processing (HTAP) workloads.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9122-65F0-E897-7589-6D2D45EA43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8B17-8358-5325-3A22-4F63F572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SIMPLE MICROSERVICES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49FBF-E465-C77D-0E1F-09DD1B915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TiDB Architecture">
            <a:extLst>
              <a:ext uri="{FF2B5EF4-FFF2-40B4-BE49-F238E27FC236}">
                <a16:creationId xmlns:a16="http://schemas.microsoft.com/office/drawing/2014/main" id="{A772887C-803F-780E-F702-70DA142CB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92412"/>
            <a:ext cx="5771070" cy="307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8F449-96D8-583E-9447-8CEEB2767148}"/>
              </a:ext>
            </a:extLst>
          </p:cNvPr>
          <p:cNvSpPr txBox="1"/>
          <p:nvPr/>
        </p:nvSpPr>
        <p:spPr>
          <a:xfrm>
            <a:off x="3534389" y="5805555"/>
            <a:ext cx="220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TiDB</a:t>
            </a:r>
            <a:r>
              <a:rPr lang="en-US" sz="1400" dirty="0"/>
              <a:t> Cluster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85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641A53E-42BE-CC5E-00A5-0B691D49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20BB-A59B-AAB9-C67C-E7351F24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C0B77-FE66-B400-A55C-480ABFF1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SIMPLE MICROSERVICES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48E6-9881-421A-4387-F19A43A30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7129B-91A8-B8FA-7BC5-4BEEF900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75" y="1906185"/>
            <a:ext cx="9255850" cy="4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3852-A87F-293F-135A-F9CDAB359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736" y="2934764"/>
            <a:ext cx="6245912" cy="98847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17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9C6-52C4-90C0-8E82-EEB8EE1C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C46F-733C-5791-0435-F8B47D68C6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594C-0BCF-B563-7CF1-ECAFFB518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7DBD9-3D36-41DF-B26B-ED08A050E93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704178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gRPC</a:t>
            </a:r>
            <a:r>
              <a:rPr lang="en-US" dirty="0"/>
              <a:t> gateway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D2393D-DA57-9B9D-E2A4-495143F7498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704178"/>
          </a:xfrm>
        </p:spPr>
        <p:txBody>
          <a:bodyPr/>
          <a:lstStyle/>
          <a:p>
            <a:r>
              <a:rPr lang="en-US" dirty="0"/>
              <a:t>Distribute workload using nats.io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8F9A07-A100-4DB2-8762-48B5D67B2FF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Encoding with </a:t>
            </a:r>
            <a:r>
              <a:rPr lang="en-US" dirty="0" err="1"/>
              <a:t>ProtoBuf</a:t>
            </a:r>
            <a:r>
              <a:rPr lang="en-US" dirty="0"/>
              <a:t> instead of JSON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C3CE32-AA5A-3B46-E56F-EF427535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F344197B-A657-CA99-5AA9-E1A0E3D0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166813" y="2847862"/>
            <a:ext cx="3219450" cy="218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AD2F662-618C-AFB5-1983-A81F95CEB34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3125" y="3312297"/>
            <a:ext cx="3173413" cy="1255756"/>
          </a:xfrm>
          <a:prstGeom prst="rect">
            <a:avLst/>
          </a:prstGeom>
        </p:spPr>
      </p:pic>
      <p:pic>
        <p:nvPicPr>
          <p:cNvPr id="2050" name="Picture 2" descr="JSON vs Protocol Buffer Simplified | by sakshi chahal | Medium">
            <a:extLst>
              <a:ext uri="{FF2B5EF4-FFF2-40B4-BE49-F238E27FC236}">
                <a16:creationId xmlns:a16="http://schemas.microsoft.com/office/drawing/2014/main" id="{52239738-98A2-C143-EB44-3D70F370C3FB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3124609"/>
            <a:ext cx="3173412" cy="163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12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5B7B-3B9B-F66E-60A0-A59432D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E78C-F984-6392-4A29-EB5B9A0B38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872D-BFB8-F1E6-1C36-ACBF77EEF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F4DB-FA10-99E1-0947-F595E32D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11" descr="A diagram of a simple microservice&#10;&#10;Description automatically generated with medium confidence">
            <a:extLst>
              <a:ext uri="{FF2B5EF4-FFF2-40B4-BE49-F238E27FC236}">
                <a16:creationId xmlns:a16="http://schemas.microsoft.com/office/drawing/2014/main" id="{C75B3AD7-000E-DA64-FD12-316A876A9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222" y="1847418"/>
            <a:ext cx="8245555" cy="3817223"/>
          </a:xfrm>
        </p:spPr>
      </p:pic>
    </p:spTree>
    <p:extLst>
      <p:ext uri="{BB962C8B-B14F-4D97-AF65-F5344CB8AC3E}">
        <p14:creationId xmlns:p14="http://schemas.microsoft.com/office/powerpoint/2010/main" val="355492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474</TotalTime>
  <Words>199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Simple Microservice</vt:lpstr>
      <vt:lpstr>Agenda</vt:lpstr>
      <vt:lpstr>gRPC</vt:lpstr>
      <vt:lpstr>Nats.io</vt:lpstr>
      <vt:lpstr>TiDB</vt:lpstr>
      <vt:lpstr>Architecture Overview</vt:lpstr>
      <vt:lpstr>Demo</vt:lpstr>
      <vt:lpstr>Future work</vt:lpstr>
      <vt:lpstr>Future work Design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Kulawut Makkamoltham</dc:creator>
  <cp:lastModifiedBy>Kulawut Makkamoltham</cp:lastModifiedBy>
  <cp:revision>7</cp:revision>
  <dcterms:created xsi:type="dcterms:W3CDTF">2023-06-10T11:20:46Z</dcterms:created>
  <dcterms:modified xsi:type="dcterms:W3CDTF">2023-06-11T10:06:22Z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