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1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A0993FC-E17D-4C81-B063-2B0FB0775D9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7D87213-73F5-4671-B4FD-C1814EE2CE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67345"/>
            <a:ext cx="7772400" cy="1136072"/>
          </a:xfrm>
        </p:spPr>
        <p:txBody>
          <a:bodyPr/>
          <a:lstStyle/>
          <a:p>
            <a:r>
              <a:rPr lang="en-US" b="1" u="sng" dirty="0" smtClean="0"/>
              <a:t>SMART PARKING</a:t>
            </a:r>
            <a:endParaRPr lang="en-US" b="1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477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Ganesan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College of Engineering,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                  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Trichy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02329" y="3350491"/>
          <a:ext cx="6816435" cy="277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45"/>
                <a:gridCol w="2272145"/>
                <a:gridCol w="2272145"/>
              </a:tblGrid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 </a:t>
                      </a:r>
                      <a:r>
                        <a:rPr lang="en-US" dirty="0" err="1" smtClean="0"/>
                        <a:t>Muthalvan</a:t>
                      </a:r>
                      <a:r>
                        <a:rPr lang="en-US" dirty="0" smtClean="0"/>
                        <a:t>  ID</a:t>
                      </a:r>
                      <a:endParaRPr lang="en-US" dirty="0"/>
                    </a:p>
                  </a:txBody>
                  <a:tcPr/>
                </a:tc>
              </a:tr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R. OM</a:t>
                      </a:r>
                      <a:r>
                        <a:rPr lang="en-US" baseline="0" dirty="0" smtClean="0"/>
                        <a:t> PRAKASH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au811221106301</a:t>
                      </a:r>
                      <a:endParaRPr lang="en-US" dirty="0"/>
                    </a:p>
                  </a:txBody>
                  <a:tcPr/>
                </a:tc>
              </a:tr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V. VISHAL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au811221106040</a:t>
                      </a:r>
                      <a:endParaRPr lang="en-US" dirty="0"/>
                    </a:p>
                  </a:txBody>
                  <a:tcPr/>
                </a:tc>
              </a:tr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S. PREM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au811221106024</a:t>
                      </a:r>
                      <a:endParaRPr lang="en-US" dirty="0"/>
                    </a:p>
                  </a:txBody>
                  <a:tcPr/>
                </a:tc>
              </a:tr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S. VICTORRAJ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au811221106037</a:t>
                      </a:r>
                      <a:endParaRPr lang="en-US" dirty="0"/>
                    </a:p>
                  </a:txBody>
                  <a:tcPr/>
                </a:tc>
              </a:tr>
              <a:tr h="462203">
                <a:tc>
                  <a:txBody>
                    <a:bodyPr/>
                    <a:lstStyle/>
                    <a:p>
                      <a:r>
                        <a:rPr lang="en-US" dirty="0" smtClean="0"/>
                        <a:t>R. VEERA KUMAR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811221106035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au811221106035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Paper 1;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“Smart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arking”,Anusha,Arshitha;2019</a:t>
            </a:r>
            <a:endParaRPr lang="en-US" sz="2400" dirty="0"/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4483340"/>
              </p:ext>
            </p:extLst>
          </p:nvPr>
        </p:nvGraphicFramePr>
        <p:xfrm>
          <a:off x="609600" y="2438400"/>
          <a:ext cx="8148788" cy="402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21"/>
                <a:gridCol w="6486867"/>
              </a:tblGrid>
              <a:tr h="1045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It  Allows drivers to reverse parking spaces in advance through a mobile application or web interface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</a:t>
                      </a:r>
                      <a:r>
                        <a:rPr lang="en-IN" sz="24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provide secured parking space for the users in metropolitan cities</a:t>
                      </a:r>
                      <a:endParaRPr lang="en-IN" sz="20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40761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Microcontroller device</a:t>
                      </a:r>
                    </a:p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06415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IR sensor</a:t>
                      </a:r>
                      <a:endParaRPr lang="en-IN" sz="20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662560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user needs to park his vehicle in the slot that is allocated to him</a:t>
                      </a:r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Paper 2;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“Smart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arking”,Namith,Elakiya;2019</a:t>
            </a:r>
            <a:endParaRPr lang="en-US" sz="2400" dirty="0"/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4483340"/>
              </p:ext>
            </p:extLst>
          </p:nvPr>
        </p:nvGraphicFramePr>
        <p:xfrm>
          <a:off x="609600" y="2438400"/>
          <a:ext cx="8148788" cy="427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21"/>
                <a:gridCol w="6486867"/>
              </a:tblGrid>
              <a:tr h="1045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en-IN" sz="24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goal is to automate and reduce the time spend manually searching for a parking space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4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reduce time and increase efficiency of the current parking management system</a:t>
                      </a:r>
                      <a:endParaRPr lang="en-IN" sz="24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40761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Radar</a:t>
                      </a:r>
                      <a:r>
                        <a:rPr lang="en-IN" sz="20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Technology</a:t>
                      </a:r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706415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Motion sensor</a:t>
                      </a:r>
                      <a:endParaRPr lang="en-IN" sz="20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662560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user should be sensible enough to know that he should vacate the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parking space at his specified departure time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system fails if the sensors stop working </a:t>
                      </a:r>
                    </a:p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sz="2000" dirty="0" smtClean="0"/>
              <a:t> 3;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“Smart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Parking”,Supreeth,Ragavendra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Prasath;2019</a:t>
            </a:r>
            <a:endParaRPr lang="en-US" sz="2000" dirty="0"/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4483340"/>
              </p:ext>
            </p:extLst>
          </p:nvPr>
        </p:nvGraphicFramePr>
        <p:xfrm>
          <a:off x="609600" y="2443793"/>
          <a:ext cx="8148788" cy="398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21"/>
                <a:gridCol w="6486867"/>
              </a:tblGrid>
              <a:tr h="1878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Objective : </a:t>
                      </a: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I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This prototype aims to optimize parking space utilization, reduce human error,</a:t>
                      </a:r>
                      <a:r>
                        <a:rPr lang="en-IN" sz="20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and enhance overall parking efficiency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 offer save and secure parking slots with in limited area</a:t>
                      </a:r>
                    </a:p>
                  </a:txBody>
                  <a:tcPr marL="121899" marR="121899" marT="45711" marB="45711"/>
                </a:tc>
              </a:tr>
              <a:tr h="64192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Technique Used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Smart parking System using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Micro controlle</a:t>
                      </a:r>
                      <a:r>
                        <a:rPr lang="en-IN" sz="20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I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64192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Metrics taken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Ultra sonic sensor</a:t>
                      </a:r>
                      <a:endParaRPr lang="en-IN" sz="20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641922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Limitations : 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Availability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space could be found only after the car enters the parking lot.</a:t>
                      </a:r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u="sng" dirty="0" smtClean="0"/>
              <a:t>Proposed Work:</a:t>
            </a:r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r>
              <a:rPr lang="en-US" sz="2000" u="sng" dirty="0" smtClean="0"/>
              <a:t>Controller: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RFID based car parking using IOT</a:t>
            </a:r>
          </a:p>
          <a:p>
            <a:pPr>
              <a:buNone/>
            </a:pPr>
            <a:r>
              <a:rPr lang="en-US" sz="2000" u="sng" dirty="0" smtClean="0"/>
              <a:t>INPUT: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Takes a user authorization mechanism through a mobile app or license plate scanning </a:t>
            </a:r>
          </a:p>
          <a:p>
            <a:pPr>
              <a:buNone/>
            </a:pPr>
            <a:r>
              <a:rPr lang="en-US" sz="2000" u="sng" dirty="0" smtClean="0"/>
              <a:t>OUTPUT: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To using sensors to collect real time data on parking lot occupancy and transmits this information to the cloud or local network</a:t>
            </a:r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Problems identified from above Literature Survey</a:t>
            </a:r>
            <a:endParaRPr lang="en-US" sz="2000" dirty="0"/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44483340"/>
              </p:ext>
            </p:extLst>
          </p:nvPr>
        </p:nvGraphicFramePr>
        <p:xfrm>
          <a:off x="609600" y="2332955"/>
          <a:ext cx="8148788" cy="442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921"/>
                <a:gridCol w="6486867"/>
              </a:tblGrid>
              <a:tr h="1100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Different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System Types</a:t>
                      </a:r>
                      <a:endParaRPr lang="en-IN" sz="2000" b="1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lvl="0">
                        <a:buFont typeface="Arial" pitchFamily="34" charset="0"/>
                        <a:buNone/>
                      </a:pPr>
                      <a:r>
                        <a:rPr lang="en-IN" sz="2000" b="1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Problem </a:t>
                      </a:r>
                      <a:r>
                        <a:rPr lang="en-IN" sz="2000" b="1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idntified</a:t>
                      </a:r>
                      <a:endParaRPr lang="en-IN" sz="2000" b="1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967584">
                <a:tc>
                  <a:txBody>
                    <a:bodyPr/>
                    <a:lstStyle/>
                    <a:p>
                      <a:r>
                        <a:rPr lang="en-IN" sz="2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Micro</a:t>
                      </a:r>
                      <a:r>
                        <a:rPr lang="en-IN" sz="2000" b="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process</a:t>
                      </a: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or based system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user needs to park his vehicle in the slot that is allocated to him</a:t>
                      </a:r>
                      <a:endParaRPr lang="en-I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1260796">
                <a:tc>
                  <a:txBody>
                    <a:bodyPr/>
                    <a:lstStyle/>
                    <a:p>
                      <a:r>
                        <a:rPr lang="en-IN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Radar technology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user should be sensible enough to know that he should vacate the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parking space at his specified departure time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system fails if the sensors stop working </a:t>
                      </a:r>
                    </a:p>
                    <a:p>
                      <a:endParaRPr lang="en-IN" sz="20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  <a:tr h="967584">
                <a:tc>
                  <a:txBody>
                    <a:bodyPr/>
                    <a:lstStyle/>
                    <a:p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Ultra Sonic</a:t>
                      </a:r>
                      <a:r>
                        <a:rPr lang="en-IN" sz="2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sensor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Availability</a:t>
                      </a:r>
                      <a:r>
                        <a:rPr lang="en-IN" sz="20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of the space could be found only after the car enters the parking lot.</a:t>
                      </a:r>
                      <a:endParaRPr lang="en-I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899" marR="121899" marT="45711" marB="45711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2400" dirty="0" smtClean="0"/>
              <a:t>                                    </a:t>
            </a:r>
            <a:r>
              <a:rPr lang="en-US" sz="2400" dirty="0" err="1" smtClean="0"/>
              <a:t>Indra</a:t>
            </a:r>
            <a:r>
              <a:rPr lang="en-US" sz="2400" dirty="0" smtClean="0"/>
              <a:t> </a:t>
            </a:r>
            <a:r>
              <a:rPr lang="en-US" sz="2400" dirty="0" err="1" smtClean="0"/>
              <a:t>Ganesan</a:t>
            </a:r>
            <a:r>
              <a:rPr lang="en-US" sz="2400" dirty="0" smtClean="0"/>
              <a:t> College of Engineering,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                                </a:t>
            </a:r>
            <a:r>
              <a:rPr lang="en-US" sz="2400" dirty="0" err="1" smtClean="0"/>
              <a:t>Trichy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581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Research Gap: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The First Generation Microprocessor is small memory size slow speed instructions set limit its usefulness. Large chip size(170*200mil) with 40 pins. More chips on decoding circuits.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Ability to address large memory space (64-K Byte) and I/O ports(256).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Limited parking spaces can be utilized efficiently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Ensuring immediate clearance for emergency vehicles. 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reducing operating costs with efficient smart parking management processes.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1026" name="Picture 2" descr="C:\Users\ECE-4\Pictures\logo-removebg-preview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8575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57200"/>
            <a:ext cx="7467600" cy="838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8434" name="AutoShape 2" descr="IoT-Based Smart Parking System A Complete Development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5" name="Picture 3" descr="C:\Users\ECE-4\Pictures\s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610600" cy="4962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188</TotalTime>
  <Words>515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SMART PARKING</vt:lpstr>
      <vt:lpstr>                                    Indra Ganesan College of Engineering,                                                                                              Trichy</vt:lpstr>
      <vt:lpstr>                                    Indra Ganesan College of Engineering,                                                                                              Trichy</vt:lpstr>
      <vt:lpstr>                                    Indra Ganesan College of Engineering,                                                                                              Trichy</vt:lpstr>
      <vt:lpstr>                                    Indra Ganesan College of Engineering,                                                                                              Trichy</vt:lpstr>
      <vt:lpstr>                                    Indra Ganesan College of Engineering,                                                                                              Trichy</vt:lpstr>
      <vt:lpstr>                                    Indra Ganesan College of Engineering,                                                                                              Trichy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ECE-4</dc:creator>
  <cp:lastModifiedBy>ECE-4</cp:lastModifiedBy>
  <cp:revision>22</cp:revision>
  <dcterms:created xsi:type="dcterms:W3CDTF">2023-10-09T06:33:06Z</dcterms:created>
  <dcterms:modified xsi:type="dcterms:W3CDTF">2023-10-10T08:30:29Z</dcterms:modified>
</cp:coreProperties>
</file>