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98C69-9FD9-FAA4-6764-D590B9A2C459}" v="54" dt="2022-01-23T16:28:39.427"/>
    <p1510:client id="{41600ACF-9955-DC99-0DAB-9D224BFAACBA}" v="502" dt="2022-01-23T13:17:25.153"/>
    <p1510:client id="{418C0164-37F2-557E-94A6-2CDC0ED5E776}" v="113" dt="2022-01-21T17:25:11.273"/>
    <p1510:client id="{4FB919AF-4EE2-DBA7-F950-28D8F3972921}" v="4" dt="2022-01-21T15:22:33.350"/>
    <p1510:client id="{70D0F684-60C0-4676-246F-E7328A062BA5}" v="1104" dt="2022-01-23T12:09:49.567"/>
    <p1510:client id="{C7966A66-B07A-7BF5-5D09-94E1ADB6F6E1}" v="16" dt="2022-01-23T13:14:17.469"/>
    <p1510:client id="{D51521A5-8AB9-46AC-A200-C906F2933A85}" v="423" dt="2022-01-21T11:16:50.864"/>
    <p1510:client id="{DE1B316B-9A3F-03A8-1BD6-D151E6046FC0}" v="284" dt="2022-01-21T16:57:0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5" descr="Graphs and plots layered on a blue digital screen">
            <a:extLst>
              <a:ext uri="{FF2B5EF4-FFF2-40B4-BE49-F238E27FC236}">
                <a16:creationId xmlns:a16="http://schemas.microsoft.com/office/drawing/2014/main" id="{7F56CE60-B4E5-4501-A0D6-36D1C152A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5" b="318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2022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dirty="0"/>
              <a:t>                  </a:t>
            </a:r>
            <a:r>
              <a:rPr lang="en-US" sz="4000" b="1" u="sng" dirty="0"/>
              <a:t>Track B – Analytics using python</a:t>
            </a:r>
            <a:br>
              <a:rPr lang="en-US" sz="2800" b="1" u="sng" dirty="0"/>
            </a:br>
            <a:br>
              <a:rPr lang="en-US" sz="2800" b="1" u="sng" dirty="0"/>
            </a:br>
            <a:r>
              <a:rPr lang="en-US" sz="3600" b="1" u="sng" dirty="0"/>
              <a:t>The</a:t>
            </a:r>
            <a:r>
              <a:rPr lang="en-US" sz="3600" b="1" dirty="0"/>
              <a:t> </a:t>
            </a:r>
            <a:r>
              <a:rPr lang="en-US" sz="3600" b="1" u="sng" dirty="0" err="1"/>
              <a:t>PyMc's</a:t>
            </a:r>
            <a:endParaRPr lang="en-US" sz="3600" b="1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31868"/>
            <a:ext cx="10515600" cy="3645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Team Members - </a:t>
            </a:r>
            <a:r>
              <a:rPr lang="en-US" dirty="0" err="1"/>
              <a:t>Dhruvil</a:t>
            </a:r>
            <a:r>
              <a:rPr lang="en-US" dirty="0"/>
              <a:t> Parekh (Business Design)</a:t>
            </a:r>
          </a:p>
          <a:p>
            <a:pPr algn="l"/>
            <a:r>
              <a:rPr lang="en-US" dirty="0"/>
              <a:t>                                  Sarthak Pande (Research &amp; Business Analytics)</a:t>
            </a:r>
            <a:endParaRPr lang="en-US" dirty="0">
              <a:cs typeface="Calibri"/>
            </a:endParaRPr>
          </a:p>
          <a:p>
            <a:pPr algn="l"/>
            <a:r>
              <a:rPr lang="en-US" dirty="0"/>
              <a:t>                                  Vivek Upadhyay (Research &amp; Business Analytics)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n-US" dirty="0"/>
              <a:t>                                  Ruchi Sharma (Business Design)</a:t>
            </a:r>
            <a:endParaRPr lang="en-US" dirty="0">
              <a:cs typeface="Calibri" panose="020F0502020204030204"/>
            </a:endParaRPr>
          </a:p>
          <a:p>
            <a:pPr algn="l"/>
            <a:r>
              <a:rPr lang="en-US" dirty="0"/>
              <a:t>                                  Pratham Agrawal (Business Design)</a:t>
            </a:r>
            <a:endParaRPr lang="en-US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Problem Statement – Analyse Restaurants in Bangalore using Zomato Data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BE0E6-E17D-4F82-AB17-82BCD7AF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925FCC7-D800-4FE5-B4AE-F9E86E22A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966" y="937572"/>
            <a:ext cx="9140884" cy="51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0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1B2F3-B60A-4C48-B226-CD73D070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Detailed working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54E9-9D5B-43CB-A06F-2F2123D9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The Steps Involved </a:t>
            </a:r>
            <a:endParaRPr lang="en-US" sz="1900"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Understanding the significance of each Column in the Dataset</a:t>
            </a:r>
          </a:p>
          <a:p>
            <a:pPr marL="971550" lvl="1" indent="-285750"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Preprocessing the Data</a:t>
            </a:r>
          </a:p>
          <a:p>
            <a:pPr marL="971550" lvl="1" indent="-285750"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Analyzing The Data and Creating the Visualizations</a:t>
            </a:r>
            <a:endParaRPr lang="en-US" sz="1900">
              <a:cs typeface="Calibri" panose="020F0502020204030204"/>
            </a:endParaRPr>
          </a:p>
          <a:p>
            <a:r>
              <a:rPr lang="en-US" sz="1900">
                <a:cs typeface="Calibri" panose="020F0502020204030204"/>
              </a:rPr>
              <a:t>The Zomato data for Restaurants in Bangalore given was uncleaned data . </a:t>
            </a:r>
          </a:p>
          <a:p>
            <a:r>
              <a:rPr lang="en-US" sz="1900">
                <a:cs typeface="Calibri" panose="020F0502020204030204"/>
              </a:rPr>
              <a:t>The first step was to drop all the redundant data</a:t>
            </a:r>
          </a:p>
          <a:p>
            <a:r>
              <a:rPr lang="en-US" sz="1900">
                <a:cs typeface="Calibri" panose="020F0502020204030204"/>
              </a:rPr>
              <a:t>Then we Dropped columns such as </a:t>
            </a:r>
            <a:r>
              <a:rPr lang="en-US" sz="1900">
                <a:latin typeface="Consolas"/>
                <a:cs typeface="Calibri"/>
              </a:rPr>
              <a:t>'</a:t>
            </a:r>
            <a:r>
              <a:rPr lang="en-US" sz="1900">
                <a:latin typeface="Calibri"/>
                <a:cs typeface="Calibri"/>
              </a:rPr>
              <a:t>url','address', 'phone', 'menu_item', 'reviews_list' because these were non-significant columns given what we wanted to analyze.</a:t>
            </a:r>
          </a:p>
          <a:p>
            <a:r>
              <a:rPr lang="en-US" sz="1900">
                <a:cs typeface="Calibri"/>
              </a:rPr>
              <a:t>Then the missing values were replaced by the respective mean values of the column.</a:t>
            </a:r>
          </a:p>
          <a:p>
            <a:r>
              <a:rPr lang="en-US" sz="1900">
                <a:cs typeface="Calibri"/>
              </a:rPr>
              <a:t>The Data was then formatted in a way that is suitable for analyzing.</a:t>
            </a:r>
          </a:p>
          <a:p>
            <a:r>
              <a:rPr lang="en-US" sz="1900">
                <a:cs typeface="Calibri"/>
              </a:rPr>
              <a:t>Using the Python Libraries such as pandas , matplotlib and Numpy and the appropriate functions the data was analysed and Visualizations were created for the questions asked.</a:t>
            </a:r>
          </a:p>
        </p:txBody>
      </p:sp>
    </p:spTree>
    <p:extLst>
      <p:ext uri="{BB962C8B-B14F-4D97-AF65-F5344CB8AC3E}">
        <p14:creationId xmlns:p14="http://schemas.microsoft.com/office/powerpoint/2010/main" val="89803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6ECF-9427-4487-AF4B-DA1956EE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Uniqueness of solution</a:t>
            </a:r>
            <a:endParaRPr lang="en-US" sz="54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83D309C-5981-4FD7-AC64-0D23DE20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506"/>
            <a:ext cx="10515600" cy="38988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output we got gives in depth analysis of data if analysed properly can help run a well-designed marketing campaign.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Most importantly it will help new restaurants in setting up their themes, menus, cuisines, cost for a particular location. </a:t>
            </a:r>
          </a:p>
          <a:p>
            <a:r>
              <a:rPr lang="en-US" sz="2400" dirty="0">
                <a:ea typeface="+mn-lt"/>
                <a:cs typeface="+mn-lt"/>
              </a:rPr>
              <a:t>The existing restaurants can also be benefitted by making the required changes after understanding the behavioral pattern of the customer and match their level with the most successful ones.</a:t>
            </a:r>
          </a:p>
          <a:p>
            <a:r>
              <a:rPr lang="en-US" sz="2400" dirty="0">
                <a:ea typeface="+mn-lt"/>
                <a:cs typeface="+mn-lt"/>
              </a:rPr>
              <a:t>Apart from restaurants customers can also go through our analysis to get an overview and get to know more about their favorite dining places.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09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                  Track B – Analytics using python  The PyMc's</vt:lpstr>
      <vt:lpstr>Solution Overview</vt:lpstr>
      <vt:lpstr>Detailed working</vt:lpstr>
      <vt:lpstr>Uniqueness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2022-01-21T06:49:35Z</dcterms:created>
  <dcterms:modified xsi:type="dcterms:W3CDTF">2022-01-23T16:29:20Z</dcterms:modified>
</cp:coreProperties>
</file>