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RAG Chatbot for Multi-Format Document QA using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Goal: Build a chatbot to answer questions using uploaded docs (PDF, DOCX, CSV, PPTX, TXT, MD).</a:t>
            </a:r>
          </a:p>
          <a:p>
            <a:pPr/>
            <a:r>
              <a:t>Agent-based architecture with message-passing (MCP).</a:t>
            </a:r>
          </a:p>
          <a:p>
            <a:pPr/>
            <a:r>
              <a:t>RAG: Ingest, Retrieve, Generate answer using context.</a:t>
            </a:r>
          </a:p>
          <a:p>
            <a:pPr/>
            <a:r>
              <a:t>Frontend built using Streamlit.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Agent-Based Architecture with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CoordinatorAgent: Orchestrates all agent interactions.</a:t>
            </a:r>
          </a:p>
          <a:p>
            <a:pPr/>
            <a:r>
              <a:t>IngestionAgent: Parses, chunks, embeds docs into vector store.</a:t>
            </a:r>
          </a:p>
          <a:p>
            <a:pPr/>
            <a:r>
              <a:t>RetrievalAgent: Retrieves top-k relevant chunks using FAISS.</a:t>
            </a:r>
          </a:p>
          <a:p>
            <a:pPr/>
            <a:r>
              <a:t>LLMResponseAgent: Uses retrieved context to generate final answer.</a:t>
            </a:r>
          </a:p>
          <a:p>
            <a:pPr/>
            <a:r>
              <a:t>Messages exchanged using structured JSON (MCP format).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Flow Diagram (Message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UI → CoordinatorAgent: USER_QUERY</a:t>
            </a:r>
          </a:p>
          <a:p>
            <a:pPr/>
            <a:r>
              <a:t>CoordinatorAgent → IngestionAgent: INGEST_REQUEST</a:t>
            </a:r>
          </a:p>
          <a:p>
            <a:pPr/>
            <a:r>
              <a:t>IngestionAgent → RetrievalAgent: RETRIEVE_REQUEST</a:t>
            </a:r>
          </a:p>
          <a:p>
            <a:pPr/>
            <a:r>
              <a:t>RetrievalAgent → LLMResponseAgent: CONTEXT_RESPONSE</a:t>
            </a:r>
          </a:p>
          <a:p>
            <a:pPr/>
            <a:r>
              <a:t>LLMResponseAgent → CoordinatorAgent → UI: ANSWER</a:t>
            </a:r>
          </a:p>
          <a:p>
            <a:pPr/>
            <a:r>
              <a:t>Trace_id used for tracking query lifecycle.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Frontend: Streamlit</a:t>
            </a:r>
          </a:p>
          <a:p>
            <a:pPr/>
            <a:r>
              <a:t>Embeddings: SentenceTransformers (all-MiniLM-L6-v2)</a:t>
            </a:r>
          </a:p>
          <a:p>
            <a:pPr/>
            <a:r>
              <a:t>Vector DB: FAISS</a:t>
            </a:r>
          </a:p>
          <a:p>
            <a:pPr/>
            <a:r>
              <a:t>LLM Backend: OpenAI GPT-4 / HuggingFace (mock fallback)</a:t>
            </a:r>
          </a:p>
          <a:p>
            <a:pPr/>
            <a:r>
              <a:t>Parsing: PyMuPDF, python-docx, pandas, pptx, markdown</a:t>
            </a:r>
          </a:p>
          <a:p>
            <a:pPr/>
            <a:r>
              <a:t>MCP Protocol: Custom in-memory JSON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📸 UI Screenshot</a:t>
            </a:r>
          </a:p>
        </p:txBody>
      </p:sp>
      <p:pic>
        <p:nvPicPr>
          <p:cNvPr id="3" name="Picture 2" descr="stream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2486602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Challenges: Parsing table-heavy documents, designing reusable MCP, chunking efficiency.</a:t>
            </a:r>
          </a:p>
          <a:p>
            <a:pPr/>
            <a:r>
              <a:t>Future Scope:</a:t>
            </a:r>
          </a:p>
          <a:p>
            <a:pPr/>
            <a:r>
              <a:t>- Add web/audio agents</a:t>
            </a:r>
          </a:p>
          <a:p>
            <a:pPr/>
            <a:r>
              <a:t>- Use Redis or Kafka for distributed MCP</a:t>
            </a:r>
          </a:p>
          <a:p>
            <a:pPr/>
            <a:r>
              <a:t>- Token streaming responses</a:t>
            </a:r>
          </a:p>
          <a:p>
            <a:pPr/>
            <a:r>
              <a:t>- Stateful multi-turn memory via trace_id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