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71" r:id="rId12"/>
    <p:sldId id="270" r:id="rId13"/>
    <p:sldId id="269" r:id="rId14"/>
    <p:sldId id="268" r:id="rId15"/>
    <p:sldId id="267" r:id="rId16"/>
    <p:sldId id="265" r:id="rId17"/>
    <p:sldId id="274" r:id="rId18"/>
    <p:sldId id="273" r:id="rId19"/>
    <p:sldId id="272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vssujeevan04/Vvssujeevan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862" y="3525459"/>
            <a:ext cx="99108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VELAMPALLI VENKATA SAI SUJEEVAN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324600" y="424010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8617-A9A3-13C5-46A0-842A0EE49766}"/>
              </a:ext>
            </a:extLst>
          </p:cNvPr>
          <p:cNvSpPr txBox="1"/>
          <p:nvPr/>
        </p:nvSpPr>
        <p:spPr>
          <a:xfrm>
            <a:off x="685800" y="2003700"/>
            <a:ext cx="84640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D7BCE-20D1-7976-EA7C-7CA7B5C4C5D1}"/>
              </a:ext>
            </a:extLst>
          </p:cNvPr>
          <p:cNvSpPr txBox="1"/>
          <p:nvPr/>
        </p:nvSpPr>
        <p:spPr>
          <a:xfrm>
            <a:off x="1447800" y="1401022"/>
            <a:ext cx="8229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	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the JSON log file.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	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the JSON log file,  and accumulates keys for the text log.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Logging: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E0DD3-C500-2424-661F-9117B9B96EEB}"/>
              </a:ext>
            </a:extLst>
          </p:cNvPr>
          <p:cNvSpPr txBox="1"/>
          <p:nvPr/>
        </p:nvSpPr>
        <p:spPr>
          <a:xfrm>
            <a:off x="990600" y="1334423"/>
            <a:ext cx="81592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 Framework: 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4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76C97-0524-C928-7707-0E00197143DE}"/>
              </a:ext>
            </a:extLst>
          </p:cNvPr>
          <p:cNvSpPr txBox="1"/>
          <p:nvPr/>
        </p:nvSpPr>
        <p:spPr>
          <a:xfrm>
            <a:off x="1132376" y="1133167"/>
            <a:ext cx="83116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 the main GUI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window.Initialize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variables for key logging.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Capture: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capturing key events when the "Start" button is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pressed.Log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press and release events.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text and JSON log files with captured key events.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Logging: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capturing key events when the "Stop" button is pressed.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GUI status to indicate the keylogger is stopped.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3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00AED-CE0F-AFE1-10CE-3BE1A0848D57}"/>
              </a:ext>
            </a:extLst>
          </p:cNvPr>
          <p:cNvSpPr txBox="1"/>
          <p:nvPr/>
        </p:nvSpPr>
        <p:spPr>
          <a:xfrm>
            <a:off x="1666875" y="1600200"/>
            <a:ext cx="7248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anti keylogging software can help prevent identity theft and cyber attacks that involve the theft of the sensitive information.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deploy at scale.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Inconspicuous user activity monitoring</a:t>
            </a:r>
          </a:p>
        </p:txBody>
      </p:sp>
    </p:spTree>
    <p:extLst>
      <p:ext uri="{BB962C8B-B14F-4D97-AF65-F5344CB8AC3E}">
        <p14:creationId xmlns:p14="http://schemas.microsoft.com/office/powerpoint/2010/main" val="93310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23" y="0"/>
            <a:ext cx="849923" cy="7521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042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7FC4F-DF47-0429-C4D9-AC202DECFE56}"/>
              </a:ext>
            </a:extLst>
          </p:cNvPr>
          <p:cNvSpPr txBox="1"/>
          <p:nvPr/>
        </p:nvSpPr>
        <p:spPr>
          <a:xfrm>
            <a:off x="1295400" y="1828800"/>
            <a:ext cx="8239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steals sensitive information, spy on individuals and organizations cause a variety of other negative consequences.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flagged by antimalware software as malicious.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Incapable of logging BIOS inputs.</a:t>
            </a:r>
          </a:p>
        </p:txBody>
      </p:sp>
    </p:spTree>
    <p:extLst>
      <p:ext uri="{BB962C8B-B14F-4D97-AF65-F5344CB8AC3E}">
        <p14:creationId xmlns:p14="http://schemas.microsoft.com/office/powerpoint/2010/main" val="231378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185DB-375B-7F76-C291-FF14812AA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1" t="20370" r="25641" b="17522"/>
          <a:stretch/>
        </p:blipFill>
        <p:spPr>
          <a:xfrm>
            <a:off x="697230" y="1352549"/>
            <a:ext cx="4484370" cy="2838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987F6-313A-058A-A24F-0EBBB181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3" t="8974" r="50000" b="59117"/>
          <a:stretch/>
        </p:blipFill>
        <p:spPr>
          <a:xfrm>
            <a:off x="5486400" y="2512402"/>
            <a:ext cx="35814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AF9F1-7335-F4C8-D698-3EB8AEBD9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3" b="61396"/>
          <a:stretch/>
        </p:blipFill>
        <p:spPr>
          <a:xfrm>
            <a:off x="731886" y="1371600"/>
            <a:ext cx="7093268" cy="1290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290C3-9153-F7D5-B404-1EC194F6C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-2331" b="61448"/>
          <a:stretch/>
        </p:blipFill>
        <p:spPr>
          <a:xfrm>
            <a:off x="990600" y="2890204"/>
            <a:ext cx="7239000" cy="3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5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317CF-765F-CE17-2E6A-D224E70C3EF0}"/>
              </a:ext>
            </a:extLst>
          </p:cNvPr>
          <p:cNvSpPr txBox="1"/>
          <p:nvPr/>
        </p:nvSpPr>
        <p:spPr>
          <a:xfrm>
            <a:off x="663821" y="1479729"/>
            <a:ext cx="86955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the GUI: 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user interface, including the start and stop buttons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status label.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Logs: 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examples of the key_log.txt and </a:t>
            </a:r>
            <a:r>
              <a:rPr lang="en-US" sz="320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to illustrate how the keystrokes are recorded</a:t>
            </a: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8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976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09C39-00A4-463C-A2AC-EB4B516977A0}"/>
              </a:ext>
            </a:extLst>
          </p:cNvPr>
          <p:cNvSpPr txBox="1"/>
          <p:nvPr/>
        </p:nvSpPr>
        <p:spPr>
          <a:xfrm>
            <a:off x="755331" y="1295400"/>
            <a:ext cx="87791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1.Successfully implemented a keylogger that captures keystrokes and records them into both text and JSON files.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2.Real-time keylogging with start and stop functionality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via a simple GUI. 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3.The GUI provided a user-friendly way to control the keylogger, making it accessible and easy to use.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 keylogger project demonstrated the capability to effectively capture and log keystrokes in real-time.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5.Emphasized the ethical use of keyloggers and the importance of implementing security measures to protect against malicious use.</a:t>
            </a: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622" y="15552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4044" y="1253756"/>
            <a:ext cx="7947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LOGGER AND SECURITY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1028" name="Picture 4" descr="GitHub - shubhangi-singh21/Keylogger: Basic Keylogger Using C++ 🔑 Coded in  C++, this keylogger captures all alpha-numeric keys, space bar, enter key,  delete key, etc. It requires no sign-in to use and provides">
            <a:extLst>
              <a:ext uri="{FF2B5EF4-FFF2-40B4-BE49-F238E27FC236}">
                <a16:creationId xmlns:a16="http://schemas.microsoft.com/office/drawing/2014/main" id="{F550D33C-FAB8-6C55-458B-91CA9E831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4483" r="16351" b="5345"/>
          <a:stretch/>
        </p:blipFill>
        <p:spPr bwMode="auto">
          <a:xfrm>
            <a:off x="2971800" y="2514600"/>
            <a:ext cx="5681663" cy="32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36517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71650" y="131565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2013" y="213480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174443"/>
            <a:ext cx="99108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VELAMPALLI VENKATA SAI SUJEEVAN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3149473" y="2753934"/>
            <a:ext cx="3611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Presented By: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20</a:t>
            </a:fld>
            <a:endParaRPr spc="10" dirty="0"/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DD705904-BB49-0103-8623-A5A40C2B426A}"/>
              </a:ext>
            </a:extLst>
          </p:cNvPr>
          <p:cNvSpPr txBox="1"/>
          <p:nvPr/>
        </p:nvSpPr>
        <p:spPr>
          <a:xfrm>
            <a:off x="2605087" y="434338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https://github.com/Vvssujeevan04/Vvssujeevan</a:t>
            </a:r>
            <a:r>
              <a:rPr lang="en-US" u="sng" dirty="0">
                <a:solidFill>
                  <a:srgbClr val="00B050"/>
                </a:solidFill>
                <a:hlinkClick r:id="rId3"/>
              </a:rPr>
              <a:t>.</a:t>
            </a:r>
            <a:r>
              <a:rPr lang="en-US" u="sng" dirty="0">
                <a:solidFill>
                  <a:srgbClr val="00B050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5610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65061" y="606974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A</a:t>
            </a:r>
            <a:r>
              <a:rPr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G</a:t>
            </a:r>
            <a:r>
              <a:rPr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E</a:t>
            </a:r>
            <a:r>
              <a:rPr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N</a:t>
            </a:r>
            <a:r>
              <a:rPr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420A-A8B7-0443-6289-F0E0F650C4F1}"/>
              </a:ext>
            </a:extLst>
          </p:cNvPr>
          <p:cNvSpPr txBox="1"/>
          <p:nvPr/>
        </p:nvSpPr>
        <p:spPr>
          <a:xfrm>
            <a:off x="2759709" y="1920702"/>
            <a:ext cx="75567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"Wow" Factor in Our Solution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indent="-4572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  <a:r>
              <a:rPr sz="4250" spc="5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25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250" spc="-37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37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E3A8B-4463-A617-50AA-391ACF1AD5A8}"/>
              </a:ext>
            </a:extLst>
          </p:cNvPr>
          <p:cNvSpPr txBox="1"/>
          <p:nvPr/>
        </p:nvSpPr>
        <p:spPr>
          <a:xfrm>
            <a:off x="704606" y="1864754"/>
            <a:ext cx="84765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 security,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0" y="2853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9232" y="119691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	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B1861-3CE4-0752-B670-8D74D71F9CDA}"/>
              </a:ext>
            </a:extLst>
          </p:cNvPr>
          <p:cNvSpPr txBox="1"/>
          <p:nvPr/>
        </p:nvSpPr>
        <p:spPr>
          <a:xfrm>
            <a:off x="763221" y="2044129"/>
            <a:ext cx="84743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keylogging attacks.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ethical implications, security measures, and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503108F-05A7-140F-40A6-A25586C0D436}"/>
              </a:ext>
            </a:extLst>
          </p:cNvPr>
          <p:cNvSpPr/>
          <p:nvPr/>
        </p:nvSpPr>
        <p:spPr>
          <a:xfrm>
            <a:off x="0" y="0"/>
            <a:ext cx="896937" cy="60918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1AEB683-0A97-6C21-3F01-D052C318AE61}"/>
              </a:ext>
            </a:extLst>
          </p:cNvPr>
          <p:cNvSpPr/>
          <p:nvPr/>
        </p:nvSpPr>
        <p:spPr>
          <a:xfrm>
            <a:off x="564907" y="67560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6800" y="5679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sz="320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200" spc="-2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sz="320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200" spc="-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3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20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200" spc="-4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20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spc="-2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200" spc="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S?</a:t>
            </a:r>
            <a:endParaRPr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357DD-A151-CB7C-B33F-50B7219DFCDB}"/>
              </a:ext>
            </a:extLst>
          </p:cNvPr>
          <p:cNvSpPr txBox="1"/>
          <p:nvPr/>
        </p:nvSpPr>
        <p:spPr>
          <a:xfrm>
            <a:off x="723900" y="1865201"/>
            <a:ext cx="84288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 sensitive information.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360411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15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FD98C-2A4A-4C91-516F-EE946C971712}"/>
              </a:ext>
            </a:extLst>
          </p:cNvPr>
          <p:cNvSpPr txBox="1"/>
          <p:nvPr/>
        </p:nvSpPr>
        <p:spPr>
          <a:xfrm>
            <a:off x="3307008" y="2034123"/>
            <a:ext cx="61018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Use Virtual Keyboard to type passwords </a:t>
            </a:r>
            <a:endParaRPr lang="en-IN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and sensitive information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360411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034587" y="47709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91787" y="2895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08" y="5410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E064F-B311-E2DF-5826-94037DFE65A7}"/>
              </a:ext>
            </a:extLst>
          </p:cNvPr>
          <p:cNvSpPr txBox="1"/>
          <p:nvPr/>
        </p:nvSpPr>
        <p:spPr>
          <a:xfrm>
            <a:off x="3066316" y="1141958"/>
            <a:ext cx="688969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multi-layered security strategy that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anti-keylogging software, regular system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scans, software updates, and user education.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00" lvl="1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risk of data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200" lvl="1"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breaches and identity theft.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00" lvl="1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Educates users about keylogging threats and protection methods.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00" lvl="1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businesses and organizations comply with data protection regulations.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3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450" y="18714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sz="425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</a:t>
            </a:r>
            <a:r>
              <a:rPr sz="4250" spc="8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sz="4250" spc="-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sz="425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42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CE360-2815-507B-EE7D-F0B6B031A7ED}"/>
              </a:ext>
            </a:extLst>
          </p:cNvPr>
          <p:cNvSpPr txBox="1"/>
          <p:nvPr/>
        </p:nvSpPr>
        <p:spPr>
          <a:xfrm>
            <a:off x="2819400" y="2192476"/>
            <a:ext cx="61018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Approach: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Combining technical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measures with user education for comprehensive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demonstration of a simple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keylogger to illustrate the threat and the effectiveness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of security measures.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reduction in the likelihood of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2">
                  <a:lumMod val="75000"/>
                </a:schemeClr>
              </a:buClr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keylogging attacks through proactive measures.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936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Office Theme</vt:lpstr>
      <vt:lpstr>VELAMPALLI VENKATA SAI SUJEEVAN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PowerPoint Presentation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VELAMPALLI VENKATA SAI SUJEEVAN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CSE 20JN1A05i2</cp:lastModifiedBy>
  <cp:revision>33</cp:revision>
  <dcterms:created xsi:type="dcterms:W3CDTF">2024-06-03T05:48:59Z</dcterms:created>
  <dcterms:modified xsi:type="dcterms:W3CDTF">2024-06-21T14:12:27Z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