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70688D21-AD81-467C-808C-965545CC731E}">
          <p14:sldIdLst>
            <p14:sldId id="261"/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3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79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1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78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5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5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8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1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3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6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6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3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9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1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8AD4D1-EAEA-4BE8-AE33-67897A66505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C27A82-6CDF-4D1A-BB97-FA3386EB3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87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1A60-BC70-403F-BAA5-9863144C9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Electrical instruments</a:t>
            </a:r>
            <a:br>
              <a:rPr lang="en-IN" dirty="0"/>
            </a:br>
            <a:r>
              <a:rPr lang="en-IN" dirty="0"/>
              <a:t>and</a:t>
            </a:r>
            <a:br>
              <a:rPr lang="en-IN" dirty="0"/>
            </a:br>
            <a:r>
              <a:rPr lang="en-IN" dirty="0" err="1"/>
              <a:t>c.r.o.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E86D-7727-4099-902C-A0047247E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Short Presentation By Varun Gaur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04690-C0F2-41ED-BFAD-6B467B3E0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4844473"/>
            <a:ext cx="2419350" cy="20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86557-C494-4BAF-BDBF-0093C258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341745"/>
            <a:ext cx="6019800" cy="886691"/>
          </a:xfrm>
        </p:spPr>
        <p:txBody>
          <a:bodyPr/>
          <a:lstStyle/>
          <a:p>
            <a:r>
              <a:rPr lang="en-IN" dirty="0"/>
              <a:t>Electronic Instruments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71AF15-D60D-4827-A5C6-EC5D0B3D3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8" r="1669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A0536-6D8B-49DA-B130-29B6691E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2" y="1468582"/>
            <a:ext cx="6021388" cy="482138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The instruments which acts a electronic devices, but for measuring electrical quantities are commonly known as electronic instruments.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Electrical Instruments covered most of electrical quantities to measure.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Appropriate instruments are used in variety of conditions.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323166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5896-F9D6-49AD-BC0B-5D872A17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0"/>
            <a:ext cx="5874327" cy="1143000"/>
          </a:xfrm>
        </p:spPr>
        <p:txBody>
          <a:bodyPr/>
          <a:lstStyle/>
          <a:p>
            <a:r>
              <a:rPr lang="en-IN" dirty="0"/>
              <a:t>List of electronic instruments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744D9DE-014F-407B-B9B4-BD67F4ECAD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0" r="15420"/>
          <a:stretch>
            <a:fillRect/>
          </a:stretch>
        </p:blipFill>
        <p:spPr>
          <a:xfrm>
            <a:off x="7832725" y="849313"/>
            <a:ext cx="3281363" cy="4572000"/>
          </a:xfrm>
          <a:prstGeom prst="snip2DiagRect">
            <a:avLst>
              <a:gd name="adj1" fmla="val 12223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E5DE7-5E05-4420-AA9C-C0761434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869" y="1807247"/>
            <a:ext cx="6021388" cy="4030135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2400" dirty="0"/>
              <a:t>There are numerous instruments that we have used till now, few of them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Galvanometer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Multimeter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Meter Bridge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Electronic Voltmeters (VTVM, Transistor, B.R. VM)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Cathode Ray Oscilloscope</a:t>
            </a:r>
          </a:p>
        </p:txBody>
      </p:sp>
    </p:spTree>
    <p:extLst>
      <p:ext uri="{BB962C8B-B14F-4D97-AF65-F5344CB8AC3E}">
        <p14:creationId xmlns:p14="http://schemas.microsoft.com/office/powerpoint/2010/main" val="26702102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4AA2-8C2B-4BC5-BCF4-5E618F53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430" y="628433"/>
            <a:ext cx="6019800" cy="199505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ray oscilloscope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c.r.o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10241A-FA51-4DD3-B6DB-DB936CF58C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" r="3834"/>
          <a:stretch>
            <a:fillRect/>
          </a:stretch>
        </p:blipFill>
        <p:spPr>
          <a:xfrm>
            <a:off x="452726" y="471054"/>
            <a:ext cx="3808412" cy="23098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34699-05E7-450B-A553-8F66EEDFA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726" y="3020292"/>
            <a:ext cx="11351347" cy="336665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Century Schoolbook" panose="02040604050505020304" pitchFamily="18" charset="0"/>
              </a:rPr>
              <a:t>Electronic Device which is capable of giving a visual indication of a signal waveform.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Century Schoolbook" panose="02040604050505020304" pitchFamily="18" charset="0"/>
              </a:rPr>
              <a:t>It has no alternate device. The oscilloscope can also be used for measuring voltage, frequency and phase shift.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Century Schoolbook" panose="02040604050505020304" pitchFamily="18" charset="0"/>
              </a:rPr>
              <a:t>Cathode Ray tube is the brain of this oscilloscope. It’s a vacuum tube of special geometrical shape and coverts an electrical signal into visual one. It consists of plenty of electrons, responsible for device’s visualization</a:t>
            </a:r>
            <a:r>
              <a:rPr lang="en-IN" sz="2400" dirty="0">
                <a:latin typeface="Arial Narrow" panose="020B0606020202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317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5F3B65-65DC-490E-8FFF-56B9C39A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66" y="469515"/>
            <a:ext cx="9466552" cy="795868"/>
          </a:xfrm>
        </p:spPr>
        <p:txBody>
          <a:bodyPr/>
          <a:lstStyle/>
          <a:p>
            <a:pPr algn="ctr"/>
            <a:r>
              <a:rPr lang="en-IN" b="1" dirty="0">
                <a:latin typeface="Century" panose="02040604050505020304" pitchFamily="18" charset="0"/>
              </a:rPr>
              <a:t>Construction of </a:t>
            </a:r>
            <a:r>
              <a:rPr lang="en-IN" b="1" dirty="0" err="1">
                <a:latin typeface="Century" panose="02040604050505020304" pitchFamily="18" charset="0"/>
              </a:rPr>
              <a:t>c.r.T</a:t>
            </a:r>
            <a:endParaRPr lang="en-IN" b="1" dirty="0">
              <a:latin typeface="Century" panose="020406040505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DC993E-C692-49EB-AC4D-52A914AF3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2" y="1778582"/>
            <a:ext cx="9728323" cy="421985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E3F54-606E-42AD-BD41-A838FB5C65BF}"/>
              </a:ext>
            </a:extLst>
          </p:cNvPr>
          <p:cNvSpPr txBox="1"/>
          <p:nvPr/>
        </p:nvSpPr>
        <p:spPr>
          <a:xfrm>
            <a:off x="9633526" y="5024550"/>
            <a:ext cx="229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>
                <a:solidFill>
                  <a:schemeClr val="bg1"/>
                </a:solidFill>
                <a:latin typeface="Arial Narrow" panose="020B0606020202030204" pitchFamily="34" charset="0"/>
              </a:rPr>
              <a:t>Inner walls between neck and screen, made up of conducting material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CC584-CD70-4FEA-A80B-A3115F89B40E}"/>
              </a:ext>
            </a:extLst>
          </p:cNvPr>
          <p:cNvSpPr txBox="1"/>
          <p:nvPr/>
        </p:nvSpPr>
        <p:spPr>
          <a:xfrm>
            <a:off x="3602180" y="4331855"/>
            <a:ext cx="108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solidFill>
                  <a:schemeClr val="bg1"/>
                </a:solidFill>
                <a:latin typeface="Arial Narrow" panose="020B0606020202030204" pitchFamily="34" charset="0"/>
              </a:rPr>
              <a:t>Maintained at –</a:t>
            </a:r>
            <a:r>
              <a:rPr lang="en-IN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ve</a:t>
            </a:r>
            <a:r>
              <a:rPr lang="en-IN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potential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577D6E-18A3-4E84-9271-921232E56C73}"/>
              </a:ext>
            </a:extLst>
          </p:cNvPr>
          <p:cNvSpPr txBox="1"/>
          <p:nvPr/>
        </p:nvSpPr>
        <p:spPr>
          <a:xfrm>
            <a:off x="4784435" y="2225963"/>
            <a:ext cx="108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Narrow" panose="020B0606020202030204" pitchFamily="34" charset="0"/>
              </a:rPr>
              <a:t>Maintained at +</a:t>
            </a:r>
            <a:r>
              <a:rPr lang="en-IN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ve</a:t>
            </a:r>
            <a:r>
              <a:rPr lang="en-IN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potential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4B937-5867-4335-90F7-F80B2ACCA549}"/>
              </a:ext>
            </a:extLst>
          </p:cNvPr>
          <p:cNvSpPr txBox="1"/>
          <p:nvPr/>
        </p:nvSpPr>
        <p:spPr>
          <a:xfrm>
            <a:off x="1570181" y="4993773"/>
            <a:ext cx="142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Narrow" panose="020B0606020202030204" pitchFamily="34" charset="0"/>
              </a:rPr>
              <a:t>Nickel Cylinder coated with oxide</a:t>
            </a:r>
          </a:p>
        </p:txBody>
      </p:sp>
    </p:spTree>
    <p:extLst>
      <p:ext uri="{BB962C8B-B14F-4D97-AF65-F5344CB8AC3E}">
        <p14:creationId xmlns:p14="http://schemas.microsoft.com/office/powerpoint/2010/main" val="1160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1F9A-EF52-48E4-97D1-9192FDFE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47" y="307109"/>
            <a:ext cx="8534401" cy="10691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WORKING &amp; APPLICATIONS OF C.R.T/</a:t>
            </a:r>
            <a:r>
              <a:rPr lang="en-IN" dirty="0" err="1"/>
              <a:t>c.r.o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36356-4F91-4F09-BA68-ACC1C788C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735" y="1782618"/>
            <a:ext cx="9688223" cy="44334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grid contains the cathode, shaping itself as a tiny but long cylinder. Responsible for a narrow beam.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focussing anode focusses the electron beam by controlling positive potential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accelerating anode has greater potential than focussing one, the narrow beam moves itself as high velocity.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finally hits the screen as a spot of light.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Trouble shooting the radio and television receivers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 work involving research and design, </a:t>
            </a:r>
          </a:p>
        </p:txBody>
      </p:sp>
    </p:spTree>
    <p:extLst>
      <p:ext uri="{BB962C8B-B14F-4D97-AF65-F5344CB8AC3E}">
        <p14:creationId xmlns:p14="http://schemas.microsoft.com/office/powerpoint/2010/main" val="39730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192B-785C-46D3-9CF0-ADFBD8A5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424711"/>
            <a:ext cx="8534401" cy="2281600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F31EA-E952-44D6-AD77-F77709B4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4575" y="4499262"/>
            <a:ext cx="8534400" cy="1498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3AE8B-5FC0-45C6-B904-75108BED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5" y="452582"/>
            <a:ext cx="10344727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2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633</TotalTime>
  <Words>317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Narrow</vt:lpstr>
      <vt:lpstr>Bahnschrift SemiLight</vt:lpstr>
      <vt:lpstr>Century</vt:lpstr>
      <vt:lpstr>Century Gothic</vt:lpstr>
      <vt:lpstr>Century Schoolbook</vt:lpstr>
      <vt:lpstr>Times New Roman</vt:lpstr>
      <vt:lpstr>Wingdings</vt:lpstr>
      <vt:lpstr>Wingdings 3</vt:lpstr>
      <vt:lpstr>Slice</vt:lpstr>
      <vt:lpstr>Electrical instruments and c.r.o.</vt:lpstr>
      <vt:lpstr>Electronic Instruments</vt:lpstr>
      <vt:lpstr>List of electronic instruments</vt:lpstr>
      <vt:lpstr>Cathode ray oscilloscope (c.r.o)</vt:lpstr>
      <vt:lpstr>Construction of c.r.T</vt:lpstr>
      <vt:lpstr>WORKING &amp; APPLICATIONS OF C.R.T/c.r.o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Instruments</dc:title>
  <dc:creator>Varun Gaur</dc:creator>
  <cp:lastModifiedBy>Varun Gaur</cp:lastModifiedBy>
  <cp:revision>7</cp:revision>
  <dcterms:created xsi:type="dcterms:W3CDTF">2022-02-02T16:50:39Z</dcterms:created>
  <dcterms:modified xsi:type="dcterms:W3CDTF">2022-02-10T10:47:42Z</dcterms:modified>
</cp:coreProperties>
</file>