
<file path=[Content_Types].xml><?xml version="1.0" encoding="utf-8"?>
<Types xmlns="http://schemas.openxmlformats.org/package/2006/content-types">
  <Default Extension="gif" ContentType="image/gi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2"/>
    <p:sldId id="256" r:id="rId3"/>
    <p:sldId id="258" r:id="rId4"/>
    <p:sldId id="259" r:id="rId5"/>
    <p:sldId id="260" r:id="rId6"/>
    <p:sldId id="262" r:id="rId7"/>
    <p:sldId id="265" r:id="rId8"/>
    <p:sldId id="266" r:id="rId9"/>
    <p:sldId id="267" r:id="rId10"/>
    <p:sldId id="269" r:id="rId11"/>
    <p:sldId id="276" r:id="rId12"/>
    <p:sldId id="275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9" r:id="rId25"/>
    <p:sldId id="291" r:id="rId26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E8EBB4C-C747-43F0-AC70-4199421F2A48}">
          <p14:sldIdLst>
            <p14:sldId id="290"/>
            <p14:sldId id="256"/>
            <p14:sldId id="258"/>
            <p14:sldId id="259"/>
            <p14:sldId id="260"/>
            <p14:sldId id="262"/>
            <p14:sldId id="265"/>
            <p14:sldId id="266"/>
            <p14:sldId id="267"/>
            <p14:sldId id="269"/>
            <p14:sldId id="276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9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4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4396221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F41CF9-B3FA-460A-1BEA-111E88E18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80" y="86816"/>
            <a:ext cx="9753600" cy="73152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8BCD45-B82D-99A5-6BBA-D6F68E7BF1D1}"/>
              </a:ext>
            </a:extLst>
          </p:cNvPr>
          <p:cNvSpPr txBox="1"/>
          <p:nvPr/>
        </p:nvSpPr>
        <p:spPr>
          <a:xfrm>
            <a:off x="4444752" y="4377680"/>
            <a:ext cx="1656184" cy="576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FD77AF-E160-52C1-123B-9EAB0703F5A7}"/>
              </a:ext>
            </a:extLst>
          </p:cNvPr>
          <p:cNvSpPr txBox="1"/>
          <p:nvPr/>
        </p:nvSpPr>
        <p:spPr>
          <a:xfrm>
            <a:off x="7469088" y="-86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67D0B-FFB9-CA32-2EEA-0AE6A79A0AC5}"/>
              </a:ext>
            </a:extLst>
          </p:cNvPr>
          <p:cNvSpPr txBox="1"/>
          <p:nvPr/>
        </p:nvSpPr>
        <p:spPr>
          <a:xfrm>
            <a:off x="4084712" y="4377680"/>
            <a:ext cx="51845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Patel Nilay M.</a:t>
            </a:r>
          </a:p>
          <a:p>
            <a:r>
              <a:rPr lang="en-IN" sz="3200" dirty="0"/>
              <a:t>Computer engineering</a:t>
            </a:r>
          </a:p>
          <a:p>
            <a:r>
              <a:rPr lang="en-IN" sz="3200" dirty="0"/>
              <a:t>Batch A</a:t>
            </a:r>
          </a:p>
          <a:p>
            <a:r>
              <a:rPr lang="en-IN" sz="3200" dirty="0" err="1"/>
              <a:t>En</a:t>
            </a:r>
            <a:r>
              <a:rPr lang="en-IN" sz="3200" dirty="0"/>
              <a:t>. No. </a:t>
            </a:r>
            <a:r>
              <a:rPr lang="en-IN" sz="3200"/>
              <a:t>210410107084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73274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83" y="1126"/>
            <a:ext cx="9753600" cy="7315200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808"/>
            <a:ext cx="9753600" cy="731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208"/>
            <a:ext cx="9753600" cy="731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  <p:transition spd="slow">
    <p:randomBa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7B8C6F-68B3-A77E-DCB3-419640A85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76" y="921296"/>
            <a:ext cx="6984776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5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8">
  <a:themeElements>
    <a:clrScheme name="Theme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13</Words>
  <Application>Microsoft Office PowerPoint</Application>
  <PresentationFormat>Custom</PresentationFormat>
  <Paragraphs>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Calibri</vt:lpstr>
      <vt:lpstr>Theme8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Nilay Patel</cp:lastModifiedBy>
  <cp:revision>10</cp:revision>
  <dcterms:created xsi:type="dcterms:W3CDTF">2022-06-11T11:12:22Z</dcterms:created>
  <dcterms:modified xsi:type="dcterms:W3CDTF">2022-06-13T13:10:53Z</dcterms:modified>
  <cp:category/>
</cp:coreProperties>
</file>