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8C157-4397-4E5E-968D-7B7D84B9A12A}" v="7" dt="2022-06-14T06:51:46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am darji" userId="c88a32384cf4ff42" providerId="LiveId" clId="{2468C157-4397-4E5E-968D-7B7D84B9A12A}"/>
    <pc:docChg chg="undo custSel addSld modSld sldOrd">
      <pc:chgData name="pratham darji" userId="c88a32384cf4ff42" providerId="LiveId" clId="{2468C157-4397-4E5E-968D-7B7D84B9A12A}" dt="2022-06-14T06:53:40.142" v="1037"/>
      <pc:docMkLst>
        <pc:docMk/>
      </pc:docMkLst>
      <pc:sldChg chg="addSp modSp mod setBg">
        <pc:chgData name="pratham darji" userId="c88a32384cf4ff42" providerId="LiveId" clId="{2468C157-4397-4E5E-968D-7B7D84B9A12A}" dt="2022-06-14T06:47:58.900" v="1003" actId="26606"/>
        <pc:sldMkLst>
          <pc:docMk/>
          <pc:sldMk cId="970896152" sldId="257"/>
        </pc:sldMkLst>
        <pc:spChg chg="mod">
          <ac:chgData name="pratham darji" userId="c88a32384cf4ff42" providerId="LiveId" clId="{2468C157-4397-4E5E-968D-7B7D84B9A12A}" dt="2022-06-14T06:47:58.900" v="1003" actId="26606"/>
          <ac:spMkLst>
            <pc:docMk/>
            <pc:sldMk cId="970896152" sldId="257"/>
            <ac:spMk id="2" creationId="{257F3840-D080-1E6E-8358-7B6F2BB892D4}"/>
          </ac:spMkLst>
        </pc:spChg>
        <pc:spChg chg="add">
          <ac:chgData name="pratham darji" userId="c88a32384cf4ff42" providerId="LiveId" clId="{2468C157-4397-4E5E-968D-7B7D84B9A12A}" dt="2022-06-14T06:47:58.900" v="1003" actId="26606"/>
          <ac:spMkLst>
            <pc:docMk/>
            <pc:sldMk cId="970896152" sldId="257"/>
            <ac:spMk id="11" creationId="{AB45A142-4255-493C-8284-5D566C121B10}"/>
          </ac:spMkLst>
        </pc:spChg>
        <pc:picChg chg="mod">
          <ac:chgData name="pratham darji" userId="c88a32384cf4ff42" providerId="LiveId" clId="{2468C157-4397-4E5E-968D-7B7D84B9A12A}" dt="2022-06-14T06:47:58.900" v="1003" actId="26606"/>
          <ac:picMkLst>
            <pc:docMk/>
            <pc:sldMk cId="970896152" sldId="257"/>
            <ac:picMk id="6" creationId="{5D6F0EF6-2B91-7145-14B8-AA3E252C79B8}"/>
          </ac:picMkLst>
        </pc:picChg>
        <pc:cxnChg chg="add">
          <ac:chgData name="pratham darji" userId="c88a32384cf4ff42" providerId="LiveId" clId="{2468C157-4397-4E5E-968D-7B7D84B9A12A}" dt="2022-06-14T06:47:58.900" v="1003" actId="26606"/>
          <ac:cxnSpMkLst>
            <pc:docMk/>
            <pc:sldMk cId="970896152" sldId="257"/>
            <ac:cxnSpMk id="13" creationId="{38FB9660-F42F-4313-BBC4-47C007FE484C}"/>
          </ac:cxnSpMkLst>
        </pc:cxnChg>
      </pc:sldChg>
      <pc:sldChg chg="addSp delSp modSp mod setBg">
        <pc:chgData name="pratham darji" userId="c88a32384cf4ff42" providerId="LiveId" clId="{2468C157-4397-4E5E-968D-7B7D84B9A12A}" dt="2022-06-14T06:48:56.817" v="1006" actId="20577"/>
        <pc:sldMkLst>
          <pc:docMk/>
          <pc:sldMk cId="957022177" sldId="261"/>
        </pc:sldMkLst>
        <pc:spChg chg="mod">
          <ac:chgData name="pratham darji" userId="c88a32384cf4ff42" providerId="LiveId" clId="{2468C157-4397-4E5E-968D-7B7D84B9A12A}" dt="2022-06-14T06:48:51.666" v="1004" actId="26606"/>
          <ac:spMkLst>
            <pc:docMk/>
            <pc:sldMk cId="957022177" sldId="261"/>
            <ac:spMk id="2" creationId="{C8788383-0AD0-DFE8-F285-3B90E02AE26B}"/>
          </ac:spMkLst>
        </pc:spChg>
        <pc:spChg chg="del">
          <ac:chgData name="pratham darji" userId="c88a32384cf4ff42" providerId="LiveId" clId="{2468C157-4397-4E5E-968D-7B7D84B9A12A}" dt="2022-06-14T06:48:51.666" v="1004" actId="26606"/>
          <ac:spMkLst>
            <pc:docMk/>
            <pc:sldMk cId="957022177" sldId="261"/>
            <ac:spMk id="3" creationId="{A15D1F04-DB93-7CB7-4A9B-19FD0ABCE6B0}"/>
          </ac:spMkLst>
        </pc:spChg>
        <pc:spChg chg="add">
          <ac:chgData name="pratham darji" userId="c88a32384cf4ff42" providerId="LiveId" clId="{2468C157-4397-4E5E-968D-7B7D84B9A12A}" dt="2022-06-14T06:48:51.666" v="1004" actId="26606"/>
          <ac:spMkLst>
            <pc:docMk/>
            <pc:sldMk cId="957022177" sldId="261"/>
            <ac:spMk id="9" creationId="{3A5B4632-C963-4296-86F0-79AA9EA5AE98}"/>
          </ac:spMkLst>
        </pc:spChg>
        <pc:graphicFrameChg chg="add mod">
          <ac:chgData name="pratham darji" userId="c88a32384cf4ff42" providerId="LiveId" clId="{2468C157-4397-4E5E-968D-7B7D84B9A12A}" dt="2022-06-14T06:48:56.817" v="1006" actId="20577"/>
          <ac:graphicFrameMkLst>
            <pc:docMk/>
            <pc:sldMk cId="957022177" sldId="261"/>
            <ac:graphicFrameMk id="5" creationId="{4A46ECF2-02E6-3540-A591-6007C079B659}"/>
          </ac:graphicFrameMkLst>
        </pc:graphicFrameChg>
      </pc:sldChg>
      <pc:sldChg chg="addSp delSp modSp mod setBg">
        <pc:chgData name="pratham darji" userId="c88a32384cf4ff42" providerId="LiveId" clId="{2468C157-4397-4E5E-968D-7B7D84B9A12A}" dt="2022-06-14T06:47:45.574" v="1002" actId="33524"/>
        <pc:sldMkLst>
          <pc:docMk/>
          <pc:sldMk cId="551595386" sldId="262"/>
        </pc:sldMkLst>
        <pc:spChg chg="mod">
          <ac:chgData name="pratham darji" userId="c88a32384cf4ff42" providerId="LiveId" clId="{2468C157-4397-4E5E-968D-7B7D84B9A12A}" dt="2022-06-14T06:47:28.537" v="1001" actId="26606"/>
          <ac:spMkLst>
            <pc:docMk/>
            <pc:sldMk cId="551595386" sldId="262"/>
            <ac:spMk id="2" creationId="{5172C5F8-E958-566B-01E6-0E660DC1491A}"/>
          </ac:spMkLst>
        </pc:spChg>
        <pc:spChg chg="add del mod">
          <ac:chgData name="pratham darji" userId="c88a32384cf4ff42" providerId="LiveId" clId="{2468C157-4397-4E5E-968D-7B7D84B9A12A}" dt="2022-06-14T06:47:28.537" v="1001" actId="26606"/>
          <ac:spMkLst>
            <pc:docMk/>
            <pc:sldMk cId="551595386" sldId="262"/>
            <ac:spMk id="3" creationId="{BE37E112-E757-CE9C-F469-AF7CDFF7145C}"/>
          </ac:spMkLst>
        </pc:spChg>
        <pc:spChg chg="add del">
          <ac:chgData name="pratham darji" userId="c88a32384cf4ff42" providerId="LiveId" clId="{2468C157-4397-4E5E-968D-7B7D84B9A12A}" dt="2022-06-14T06:47:27.478" v="998" actId="26606"/>
          <ac:spMkLst>
            <pc:docMk/>
            <pc:sldMk cId="551595386" sldId="262"/>
            <ac:spMk id="9" creationId="{B819A166-7571-4003-A6B8-B62034C3ED30}"/>
          </ac:spMkLst>
        </pc:spChg>
        <pc:spChg chg="add del">
          <ac:chgData name="pratham darji" userId="c88a32384cf4ff42" providerId="LiveId" clId="{2468C157-4397-4E5E-968D-7B7D84B9A12A}" dt="2022-06-14T06:47:28.505" v="1000" actId="26606"/>
          <ac:spMkLst>
            <pc:docMk/>
            <pc:sldMk cId="551595386" sldId="262"/>
            <ac:spMk id="11" creationId="{5E107275-3853-46FD-A241-DE4355A42675}"/>
          </ac:spMkLst>
        </pc:spChg>
        <pc:spChg chg="add del">
          <ac:chgData name="pratham darji" userId="c88a32384cf4ff42" providerId="LiveId" clId="{2468C157-4397-4E5E-968D-7B7D84B9A12A}" dt="2022-06-14T06:47:28.505" v="1000" actId="26606"/>
          <ac:spMkLst>
            <pc:docMk/>
            <pc:sldMk cId="551595386" sldId="262"/>
            <ac:spMk id="12" creationId="{2E442304-DDBD-4F7B-8017-36BCC863FB40}"/>
          </ac:spMkLst>
        </pc:spChg>
        <pc:spChg chg="add">
          <ac:chgData name="pratham darji" userId="c88a32384cf4ff42" providerId="LiveId" clId="{2468C157-4397-4E5E-968D-7B7D84B9A12A}" dt="2022-06-14T06:47:28.537" v="1001" actId="26606"/>
          <ac:spMkLst>
            <pc:docMk/>
            <pc:sldMk cId="551595386" sldId="262"/>
            <ac:spMk id="15" creationId="{3A5B4632-C963-4296-86F0-79AA9EA5AE98}"/>
          </ac:spMkLst>
        </pc:spChg>
        <pc:graphicFrameChg chg="add del">
          <ac:chgData name="pratham darji" userId="c88a32384cf4ff42" providerId="LiveId" clId="{2468C157-4397-4E5E-968D-7B7D84B9A12A}" dt="2022-06-14T06:47:27.478" v="998" actId="26606"/>
          <ac:graphicFrameMkLst>
            <pc:docMk/>
            <pc:sldMk cId="551595386" sldId="262"/>
            <ac:graphicFrameMk id="5" creationId="{80829995-2E11-5C8D-55E8-7710AAE21800}"/>
          </ac:graphicFrameMkLst>
        </pc:graphicFrameChg>
        <pc:graphicFrameChg chg="add del">
          <ac:chgData name="pratham darji" userId="c88a32384cf4ff42" providerId="LiveId" clId="{2468C157-4397-4E5E-968D-7B7D84B9A12A}" dt="2022-06-14T06:47:28.505" v="1000" actId="26606"/>
          <ac:graphicFrameMkLst>
            <pc:docMk/>
            <pc:sldMk cId="551595386" sldId="262"/>
            <ac:graphicFrameMk id="13" creationId="{8FD9153E-A886-5CF0-F8CF-73233C4ED20C}"/>
          </ac:graphicFrameMkLst>
        </pc:graphicFrameChg>
        <pc:graphicFrameChg chg="add mod">
          <ac:chgData name="pratham darji" userId="c88a32384cf4ff42" providerId="LiveId" clId="{2468C157-4397-4E5E-968D-7B7D84B9A12A}" dt="2022-06-14T06:47:45.574" v="1002" actId="33524"/>
          <ac:graphicFrameMkLst>
            <pc:docMk/>
            <pc:sldMk cId="551595386" sldId="262"/>
            <ac:graphicFrameMk id="16" creationId="{91CB4D1A-6DB3-823B-53E0-D739CA3BE77E}"/>
          </ac:graphicFrameMkLst>
        </pc:graphicFrameChg>
      </pc:sldChg>
      <pc:sldChg chg="addSp delSp modSp new mod setBg">
        <pc:chgData name="pratham darji" userId="c88a32384cf4ff42" providerId="LiveId" clId="{2468C157-4397-4E5E-968D-7B7D84B9A12A}" dt="2022-06-14T06:47:16.046" v="996" actId="26606"/>
        <pc:sldMkLst>
          <pc:docMk/>
          <pc:sldMk cId="299338924" sldId="263"/>
        </pc:sldMkLst>
        <pc:spChg chg="mod">
          <ac:chgData name="pratham darji" userId="c88a32384cf4ff42" providerId="LiveId" clId="{2468C157-4397-4E5E-968D-7B7D84B9A12A}" dt="2022-06-14T06:47:16.046" v="996" actId="26606"/>
          <ac:spMkLst>
            <pc:docMk/>
            <pc:sldMk cId="299338924" sldId="263"/>
            <ac:spMk id="2" creationId="{86F5FD80-4EF1-B176-836C-811B5B8705FD}"/>
          </ac:spMkLst>
        </pc:spChg>
        <pc:spChg chg="del mod">
          <ac:chgData name="pratham darji" userId="c88a32384cf4ff42" providerId="LiveId" clId="{2468C157-4397-4E5E-968D-7B7D84B9A12A}" dt="2022-06-14T06:47:16.046" v="996" actId="26606"/>
          <ac:spMkLst>
            <pc:docMk/>
            <pc:sldMk cId="299338924" sldId="263"/>
            <ac:spMk id="3" creationId="{45C85B5E-9104-C88F-0048-3429919C7B30}"/>
          </ac:spMkLst>
        </pc:spChg>
        <pc:spChg chg="add">
          <ac:chgData name="pratham darji" userId="c88a32384cf4ff42" providerId="LiveId" clId="{2468C157-4397-4E5E-968D-7B7D84B9A12A}" dt="2022-06-14T06:47:16.046" v="996" actId="26606"/>
          <ac:spMkLst>
            <pc:docMk/>
            <pc:sldMk cId="299338924" sldId="263"/>
            <ac:spMk id="9" creationId="{B819A166-7571-4003-A6B8-B62034C3ED30}"/>
          </ac:spMkLst>
        </pc:spChg>
        <pc:graphicFrameChg chg="add">
          <ac:chgData name="pratham darji" userId="c88a32384cf4ff42" providerId="LiveId" clId="{2468C157-4397-4E5E-968D-7B7D84B9A12A}" dt="2022-06-14T06:47:16.046" v="996" actId="26606"/>
          <ac:graphicFrameMkLst>
            <pc:docMk/>
            <pc:sldMk cId="299338924" sldId="263"/>
            <ac:graphicFrameMk id="5" creationId="{5A3B2995-BDE8-A62E-05BE-E19B12E82EFB}"/>
          </ac:graphicFrameMkLst>
        </pc:graphicFrameChg>
      </pc:sldChg>
      <pc:sldChg chg="addSp delSp modSp new mod setBg setClrOvrMap">
        <pc:chgData name="pratham darji" userId="c88a32384cf4ff42" providerId="LiveId" clId="{2468C157-4397-4E5E-968D-7B7D84B9A12A}" dt="2022-06-14T06:47:06.372" v="995" actId="20577"/>
        <pc:sldMkLst>
          <pc:docMk/>
          <pc:sldMk cId="3759482609" sldId="264"/>
        </pc:sldMkLst>
        <pc:spChg chg="mod">
          <ac:chgData name="pratham darji" userId="c88a32384cf4ff42" providerId="LiveId" clId="{2468C157-4397-4E5E-968D-7B7D84B9A12A}" dt="2022-06-14T06:46:56.959" v="994" actId="26606"/>
          <ac:spMkLst>
            <pc:docMk/>
            <pc:sldMk cId="3759482609" sldId="264"/>
            <ac:spMk id="2" creationId="{54317DF4-F5A0-6E97-72AF-FC15547DE535}"/>
          </ac:spMkLst>
        </pc:spChg>
        <pc:spChg chg="add del mod">
          <ac:chgData name="pratham darji" userId="c88a32384cf4ff42" providerId="LiveId" clId="{2468C157-4397-4E5E-968D-7B7D84B9A12A}" dt="2022-06-14T06:46:56.959" v="994" actId="26606"/>
          <ac:spMkLst>
            <pc:docMk/>
            <pc:sldMk cId="3759482609" sldId="264"/>
            <ac:spMk id="3" creationId="{E9B69A27-8F30-1018-D0CB-759479C54202}"/>
          </ac:spMkLst>
        </pc:spChg>
        <pc:spChg chg="add del">
          <ac:chgData name="pratham darji" userId="c88a32384cf4ff42" providerId="LiveId" clId="{2468C157-4397-4E5E-968D-7B7D84B9A12A}" dt="2022-06-14T06:46:56.943" v="993" actId="26606"/>
          <ac:spMkLst>
            <pc:docMk/>
            <pc:sldMk cId="3759482609" sldId="264"/>
            <ac:spMk id="8" creationId="{B95B9BA8-1D69-4796-85F5-B6D0BD52354B}"/>
          </ac:spMkLst>
        </pc:spChg>
        <pc:spChg chg="add del">
          <ac:chgData name="pratham darji" userId="c88a32384cf4ff42" providerId="LiveId" clId="{2468C157-4397-4E5E-968D-7B7D84B9A12A}" dt="2022-06-14T06:46:46.551" v="989" actId="26606"/>
          <ac:spMkLst>
            <pc:docMk/>
            <pc:sldMk cId="3759482609" sldId="264"/>
            <ac:spMk id="9" creationId="{B819A166-7571-4003-A6B8-B62034C3ED30}"/>
          </ac:spMkLst>
        </pc:spChg>
        <pc:spChg chg="add del">
          <ac:chgData name="pratham darji" userId="c88a32384cf4ff42" providerId="LiveId" clId="{2468C157-4397-4E5E-968D-7B7D84B9A12A}" dt="2022-06-14T06:46:53.836" v="991" actId="26606"/>
          <ac:spMkLst>
            <pc:docMk/>
            <pc:sldMk cId="3759482609" sldId="264"/>
            <ac:spMk id="11" creationId="{3A5B4632-C963-4296-86F0-79AA9EA5AE98}"/>
          </ac:spMkLst>
        </pc:spChg>
        <pc:spChg chg="add del">
          <ac:chgData name="pratham darji" userId="c88a32384cf4ff42" providerId="LiveId" clId="{2468C157-4397-4E5E-968D-7B7D84B9A12A}" dt="2022-06-14T06:46:56.943" v="993" actId="26606"/>
          <ac:spMkLst>
            <pc:docMk/>
            <pc:sldMk cId="3759482609" sldId="264"/>
            <ac:spMk id="23" creationId="{E9B69A27-8F30-1018-D0CB-759479C54202}"/>
          </ac:spMkLst>
        </pc:spChg>
        <pc:spChg chg="add">
          <ac:chgData name="pratham darji" userId="c88a32384cf4ff42" providerId="LiveId" clId="{2468C157-4397-4E5E-968D-7B7D84B9A12A}" dt="2022-06-14T06:46:56.959" v="994" actId="26606"/>
          <ac:spMkLst>
            <pc:docMk/>
            <pc:sldMk cId="3759482609" sldId="264"/>
            <ac:spMk id="25" creationId="{B819A166-7571-4003-A6B8-B62034C3ED30}"/>
          </ac:spMkLst>
        </pc:spChg>
        <pc:grpChg chg="add del">
          <ac:chgData name="pratham darji" userId="c88a32384cf4ff42" providerId="LiveId" clId="{2468C157-4397-4E5E-968D-7B7D84B9A12A}" dt="2022-06-14T06:46:56.943" v="993" actId="26606"/>
          <ac:grpSpMkLst>
            <pc:docMk/>
            <pc:sldMk cId="3759482609" sldId="264"/>
            <ac:grpSpMk id="10" creationId="{5F892E19-92E7-4BB2-8C3F-DBDFE8D9D324}"/>
          </ac:grpSpMkLst>
        </pc:grpChg>
        <pc:graphicFrameChg chg="add del">
          <ac:chgData name="pratham darji" userId="c88a32384cf4ff42" providerId="LiveId" clId="{2468C157-4397-4E5E-968D-7B7D84B9A12A}" dt="2022-06-14T06:46:46.551" v="989" actId="26606"/>
          <ac:graphicFrameMkLst>
            <pc:docMk/>
            <pc:sldMk cId="3759482609" sldId="264"/>
            <ac:graphicFrameMk id="5" creationId="{01571EB0-169A-7D08-BF86-80EC95C674ED}"/>
          </ac:graphicFrameMkLst>
        </pc:graphicFrameChg>
        <pc:graphicFrameChg chg="add del">
          <ac:chgData name="pratham darji" userId="c88a32384cf4ff42" providerId="LiveId" clId="{2468C157-4397-4E5E-968D-7B7D84B9A12A}" dt="2022-06-14T06:46:53.836" v="991" actId="26606"/>
          <ac:graphicFrameMkLst>
            <pc:docMk/>
            <pc:sldMk cId="3759482609" sldId="264"/>
            <ac:graphicFrameMk id="12" creationId="{CC81CF33-2180-E842-AD96-B67B2D3ADD88}"/>
          </ac:graphicFrameMkLst>
        </pc:graphicFrameChg>
        <pc:graphicFrameChg chg="add mod">
          <ac:chgData name="pratham darji" userId="c88a32384cf4ff42" providerId="LiveId" clId="{2468C157-4397-4E5E-968D-7B7D84B9A12A}" dt="2022-06-14T06:47:06.372" v="995" actId="20577"/>
          <ac:graphicFrameMkLst>
            <pc:docMk/>
            <pc:sldMk cId="3759482609" sldId="264"/>
            <ac:graphicFrameMk id="26" creationId="{01571EB0-169A-7D08-BF86-80EC95C674ED}"/>
          </ac:graphicFrameMkLst>
        </pc:graphicFrameChg>
      </pc:sldChg>
      <pc:sldChg chg="addSp delSp modSp new mod setBg">
        <pc:chgData name="pratham darji" userId="c88a32384cf4ff42" providerId="LiveId" clId="{2468C157-4397-4E5E-968D-7B7D84B9A12A}" dt="2022-06-14T06:52:47.858" v="1034" actId="26606"/>
        <pc:sldMkLst>
          <pc:docMk/>
          <pc:sldMk cId="4109885305" sldId="265"/>
        </pc:sldMkLst>
        <pc:spChg chg="mod">
          <ac:chgData name="pratham darji" userId="c88a32384cf4ff42" providerId="LiveId" clId="{2468C157-4397-4E5E-968D-7B7D84B9A12A}" dt="2022-06-14T06:52:47.858" v="1034" actId="26606"/>
          <ac:spMkLst>
            <pc:docMk/>
            <pc:sldMk cId="4109885305" sldId="265"/>
            <ac:spMk id="2" creationId="{5B9D654D-3206-3B24-E801-C3E66EED3064}"/>
          </ac:spMkLst>
        </pc:spChg>
        <pc:spChg chg="mod ord">
          <ac:chgData name="pratham darji" userId="c88a32384cf4ff42" providerId="LiveId" clId="{2468C157-4397-4E5E-968D-7B7D84B9A12A}" dt="2022-06-14T06:52:47.858" v="1034" actId="26606"/>
          <ac:spMkLst>
            <pc:docMk/>
            <pc:sldMk cId="4109885305" sldId="265"/>
            <ac:spMk id="3" creationId="{6A77E607-DD43-75B2-EB32-DD1BB2985420}"/>
          </ac:spMkLst>
        </pc:spChg>
        <pc:spChg chg="add del">
          <ac:chgData name="pratham darji" userId="c88a32384cf4ff42" providerId="LiveId" clId="{2468C157-4397-4E5E-968D-7B7D84B9A12A}" dt="2022-06-14T06:49:35.810" v="1011" actId="26606"/>
          <ac:spMkLst>
            <pc:docMk/>
            <pc:sldMk cId="4109885305" sldId="265"/>
            <ac:spMk id="9" creationId="{B5FA7C47-B7C1-4D2E-AB49-ED23BA34BA83}"/>
          </ac:spMkLst>
        </pc:spChg>
        <pc:spChg chg="add del">
          <ac:chgData name="pratham darji" userId="c88a32384cf4ff42" providerId="LiveId" clId="{2468C157-4397-4E5E-968D-7B7D84B9A12A}" dt="2022-06-14T06:49:35.810" v="1011" actId="26606"/>
          <ac:spMkLst>
            <pc:docMk/>
            <pc:sldMk cId="4109885305" sldId="265"/>
            <ac:spMk id="11" creationId="{596EE156-ABF1-4329-A6BA-03B4254E0877}"/>
          </ac:spMkLst>
        </pc:spChg>
        <pc:spChg chg="add del">
          <ac:chgData name="pratham darji" userId="c88a32384cf4ff42" providerId="LiveId" clId="{2468C157-4397-4E5E-968D-7B7D84B9A12A}" dt="2022-06-14T06:49:35.810" v="1011" actId="26606"/>
          <ac:spMkLst>
            <pc:docMk/>
            <pc:sldMk cId="4109885305" sldId="265"/>
            <ac:spMk id="13" creationId="{19B9933F-AAB3-444A-8BB5-9CA194A8BC63}"/>
          </ac:spMkLst>
        </pc:spChg>
        <pc:spChg chg="add del">
          <ac:chgData name="pratham darji" userId="c88a32384cf4ff42" providerId="LiveId" clId="{2468C157-4397-4E5E-968D-7B7D84B9A12A}" dt="2022-06-14T06:49:35.810" v="1011" actId="26606"/>
          <ac:spMkLst>
            <pc:docMk/>
            <pc:sldMk cId="4109885305" sldId="265"/>
            <ac:spMk id="15" creationId="{7D20183A-0B1D-4A1F-89B1-ADBEDBC6E54E}"/>
          </ac:spMkLst>
        </pc:spChg>
        <pc:spChg chg="add del">
          <ac:chgData name="pratham darji" userId="c88a32384cf4ff42" providerId="LiveId" clId="{2468C157-4397-4E5E-968D-7B7D84B9A12A}" dt="2022-06-14T06:49:35.810" v="1011" actId="26606"/>
          <ac:spMkLst>
            <pc:docMk/>
            <pc:sldMk cId="4109885305" sldId="265"/>
            <ac:spMk id="17" creationId="{131031D3-26CD-4214-A9A4-5857EFA15A0C}"/>
          </ac:spMkLst>
        </pc:spChg>
        <pc:spChg chg="add del">
          <ac:chgData name="pratham darji" userId="c88a32384cf4ff42" providerId="LiveId" clId="{2468C157-4397-4E5E-968D-7B7D84B9A12A}" dt="2022-06-14T06:49:36.996" v="1013" actId="26606"/>
          <ac:spMkLst>
            <pc:docMk/>
            <pc:sldMk cId="4109885305" sldId="265"/>
            <ac:spMk id="19" creationId="{4038CB10-1F5C-4D54-9DF7-12586DE5B007}"/>
          </ac:spMkLst>
        </pc:spChg>
        <pc:spChg chg="add del">
          <ac:chgData name="pratham darji" userId="c88a32384cf4ff42" providerId="LiveId" clId="{2468C157-4397-4E5E-968D-7B7D84B9A12A}" dt="2022-06-14T06:49:36.996" v="1013" actId="26606"/>
          <ac:spMkLst>
            <pc:docMk/>
            <pc:sldMk cId="4109885305" sldId="265"/>
            <ac:spMk id="20" creationId="{73ED6512-6858-4552-B699-9A97FE9A4EA2}"/>
          </ac:spMkLst>
        </pc:spChg>
        <pc:spChg chg="add del">
          <ac:chgData name="pratham darji" userId="c88a32384cf4ff42" providerId="LiveId" clId="{2468C157-4397-4E5E-968D-7B7D84B9A12A}" dt="2022-06-14T06:49:39.651" v="1015" actId="26606"/>
          <ac:spMkLst>
            <pc:docMk/>
            <pc:sldMk cId="4109885305" sldId="265"/>
            <ac:spMk id="22" creationId="{FF9B822F-893E-44C8-963C-64F50ACECBB2}"/>
          </ac:spMkLst>
        </pc:spChg>
        <pc:spChg chg="add del">
          <ac:chgData name="pratham darji" userId="c88a32384cf4ff42" providerId="LiveId" clId="{2468C157-4397-4E5E-968D-7B7D84B9A12A}" dt="2022-06-14T06:49:39.651" v="1015" actId="26606"/>
          <ac:spMkLst>
            <pc:docMk/>
            <pc:sldMk cId="4109885305" sldId="265"/>
            <ac:spMk id="23" creationId="{EBF87945-A001-489F-9D9B-7D9435F0B9CA}"/>
          </ac:spMkLst>
        </pc:spChg>
        <pc:spChg chg="add del">
          <ac:chgData name="pratham darji" userId="c88a32384cf4ff42" providerId="LiveId" clId="{2468C157-4397-4E5E-968D-7B7D84B9A12A}" dt="2022-06-14T06:52:41.069" v="1031" actId="26606"/>
          <ac:spMkLst>
            <pc:docMk/>
            <pc:sldMk cId="4109885305" sldId="265"/>
            <ac:spMk id="25" creationId="{2B97F24A-32CE-4C1C-A50D-3016B394DCFB}"/>
          </ac:spMkLst>
        </pc:spChg>
        <pc:spChg chg="add del">
          <ac:chgData name="pratham darji" userId="c88a32384cf4ff42" providerId="LiveId" clId="{2468C157-4397-4E5E-968D-7B7D84B9A12A}" dt="2022-06-14T06:52:41.069" v="1031" actId="26606"/>
          <ac:spMkLst>
            <pc:docMk/>
            <pc:sldMk cId="4109885305" sldId="265"/>
            <ac:spMk id="26" creationId="{CD8B4F24-440B-49E9-B85D-733523DC064B}"/>
          </ac:spMkLst>
        </pc:spChg>
        <pc:spChg chg="add del">
          <ac:chgData name="pratham darji" userId="c88a32384cf4ff42" providerId="LiveId" clId="{2468C157-4397-4E5E-968D-7B7D84B9A12A}" dt="2022-06-14T06:52:34.043" v="1024" actId="26606"/>
          <ac:spMkLst>
            <pc:docMk/>
            <pc:sldMk cId="4109885305" sldId="265"/>
            <ac:spMk id="31" creationId="{2B97F24A-32CE-4C1C-A50D-3016B394DCFB}"/>
          </ac:spMkLst>
        </pc:spChg>
        <pc:spChg chg="add del">
          <ac:chgData name="pratham darji" userId="c88a32384cf4ff42" providerId="LiveId" clId="{2468C157-4397-4E5E-968D-7B7D84B9A12A}" dt="2022-06-14T06:52:34.043" v="1024" actId="26606"/>
          <ac:spMkLst>
            <pc:docMk/>
            <pc:sldMk cId="4109885305" sldId="265"/>
            <ac:spMk id="33" creationId="{6357EC4F-235E-4222-A36F-C7878ACE37F2}"/>
          </ac:spMkLst>
        </pc:spChg>
        <pc:spChg chg="add del">
          <ac:chgData name="pratham darji" userId="c88a32384cf4ff42" providerId="LiveId" clId="{2468C157-4397-4E5E-968D-7B7D84B9A12A}" dt="2022-06-14T06:52:35.706" v="1026" actId="26606"/>
          <ac:spMkLst>
            <pc:docMk/>
            <pc:sldMk cId="4109885305" sldId="265"/>
            <ac:spMk id="35" creationId="{743AA782-23D1-4521-8CAD-47662984AA08}"/>
          </ac:spMkLst>
        </pc:spChg>
        <pc:spChg chg="add del">
          <ac:chgData name="pratham darji" userId="c88a32384cf4ff42" providerId="LiveId" clId="{2468C157-4397-4E5E-968D-7B7D84B9A12A}" dt="2022-06-14T06:52:35.706" v="1026" actId="26606"/>
          <ac:spMkLst>
            <pc:docMk/>
            <pc:sldMk cId="4109885305" sldId="265"/>
            <ac:spMk id="36" creationId="{71877DBC-BB60-40F0-AC93-2ACDBAAE60CE}"/>
          </ac:spMkLst>
        </pc:spChg>
        <pc:spChg chg="add del">
          <ac:chgData name="pratham darji" userId="c88a32384cf4ff42" providerId="LiveId" clId="{2468C157-4397-4E5E-968D-7B7D84B9A12A}" dt="2022-06-14T06:52:39.281" v="1028" actId="26606"/>
          <ac:spMkLst>
            <pc:docMk/>
            <pc:sldMk cId="4109885305" sldId="265"/>
            <ac:spMk id="38" creationId="{743AA782-23D1-4521-8CAD-47662984AA08}"/>
          </ac:spMkLst>
        </pc:spChg>
        <pc:spChg chg="add del">
          <ac:chgData name="pratham darji" userId="c88a32384cf4ff42" providerId="LiveId" clId="{2468C157-4397-4E5E-968D-7B7D84B9A12A}" dt="2022-06-14T06:52:39.281" v="1028" actId="26606"/>
          <ac:spMkLst>
            <pc:docMk/>
            <pc:sldMk cId="4109885305" sldId="265"/>
            <ac:spMk id="39" creationId="{650D18FE-0824-4A46-B22C-A86B52E5780A}"/>
          </ac:spMkLst>
        </pc:spChg>
        <pc:spChg chg="add del">
          <ac:chgData name="pratham darji" userId="c88a32384cf4ff42" providerId="LiveId" clId="{2468C157-4397-4E5E-968D-7B7D84B9A12A}" dt="2022-06-14T06:52:41.069" v="1030" actId="26606"/>
          <ac:spMkLst>
            <pc:docMk/>
            <pc:sldMk cId="4109885305" sldId="265"/>
            <ac:spMk id="41" creationId="{7B831B6F-405A-4B47-B9BB-5CA88F285844}"/>
          </ac:spMkLst>
        </pc:spChg>
        <pc:spChg chg="add del">
          <ac:chgData name="pratham darji" userId="c88a32384cf4ff42" providerId="LiveId" clId="{2468C157-4397-4E5E-968D-7B7D84B9A12A}" dt="2022-06-14T06:52:41.069" v="1030" actId="26606"/>
          <ac:spMkLst>
            <pc:docMk/>
            <pc:sldMk cId="4109885305" sldId="265"/>
            <ac:spMk id="42" creationId="{953EE71A-6488-4203-A7C4-77102FD0DCCA}"/>
          </ac:spMkLst>
        </pc:spChg>
        <pc:spChg chg="add del">
          <ac:chgData name="pratham darji" userId="c88a32384cf4ff42" providerId="LiveId" clId="{2468C157-4397-4E5E-968D-7B7D84B9A12A}" dt="2022-06-14T06:52:47.858" v="1034" actId="26606"/>
          <ac:spMkLst>
            <pc:docMk/>
            <pc:sldMk cId="4109885305" sldId="265"/>
            <ac:spMk id="44" creationId="{743AA782-23D1-4521-8CAD-47662984AA08}"/>
          </ac:spMkLst>
        </pc:spChg>
        <pc:spChg chg="add del">
          <ac:chgData name="pratham darji" userId="c88a32384cf4ff42" providerId="LiveId" clId="{2468C157-4397-4E5E-968D-7B7D84B9A12A}" dt="2022-06-14T06:52:47.858" v="1034" actId="26606"/>
          <ac:spMkLst>
            <pc:docMk/>
            <pc:sldMk cId="4109885305" sldId="265"/>
            <ac:spMk id="45" creationId="{650D18FE-0824-4A46-B22C-A86B52E5780A}"/>
          </ac:spMkLst>
        </pc:spChg>
        <pc:spChg chg="add">
          <ac:chgData name="pratham darji" userId="c88a32384cf4ff42" providerId="LiveId" clId="{2468C157-4397-4E5E-968D-7B7D84B9A12A}" dt="2022-06-14T06:52:47.858" v="1034" actId="26606"/>
          <ac:spMkLst>
            <pc:docMk/>
            <pc:sldMk cId="4109885305" sldId="265"/>
            <ac:spMk id="50" creationId="{2B97F24A-32CE-4C1C-A50D-3016B394DCFB}"/>
          </ac:spMkLst>
        </pc:spChg>
        <pc:spChg chg="add">
          <ac:chgData name="pratham darji" userId="c88a32384cf4ff42" providerId="LiveId" clId="{2468C157-4397-4E5E-968D-7B7D84B9A12A}" dt="2022-06-14T06:52:47.858" v="1034" actId="26606"/>
          <ac:spMkLst>
            <pc:docMk/>
            <pc:sldMk cId="4109885305" sldId="265"/>
            <ac:spMk id="52" creationId="{6357EC4F-235E-4222-A36F-C7878ACE37F2}"/>
          </ac:spMkLst>
        </pc:spChg>
        <pc:picChg chg="add del mod">
          <ac:chgData name="pratham darji" userId="c88a32384cf4ff42" providerId="LiveId" clId="{2468C157-4397-4E5E-968D-7B7D84B9A12A}" dt="2022-06-14T06:52:13.977" v="1020" actId="21"/>
          <ac:picMkLst>
            <pc:docMk/>
            <pc:sldMk cId="4109885305" sldId="265"/>
            <ac:picMk id="4" creationId="{DA756CF0-34D2-C9A1-12B8-49D84F65F6A4}"/>
          </ac:picMkLst>
        </pc:picChg>
        <pc:picChg chg="add mod">
          <ac:chgData name="pratham darji" userId="c88a32384cf4ff42" providerId="LiveId" clId="{2468C157-4397-4E5E-968D-7B7D84B9A12A}" dt="2022-06-14T06:52:47.858" v="1034" actId="26606"/>
          <ac:picMkLst>
            <pc:docMk/>
            <pc:sldMk cId="4109885305" sldId="265"/>
            <ac:picMk id="5" creationId="{69F08F85-BE8A-1A83-2980-A2797CB80425}"/>
          </ac:picMkLst>
        </pc:picChg>
      </pc:sldChg>
      <pc:sldChg chg="addSp delSp modSp new mod setBg">
        <pc:chgData name="pratham darji" userId="c88a32384cf4ff42" providerId="LiveId" clId="{2468C157-4397-4E5E-968D-7B7D84B9A12A}" dt="2022-06-14T06:45:55.359" v="987" actId="26606"/>
        <pc:sldMkLst>
          <pc:docMk/>
          <pc:sldMk cId="2837048026" sldId="266"/>
        </pc:sldMkLst>
        <pc:spChg chg="mod">
          <ac:chgData name="pratham darji" userId="c88a32384cf4ff42" providerId="LiveId" clId="{2468C157-4397-4E5E-968D-7B7D84B9A12A}" dt="2022-06-14T06:45:55.359" v="987" actId="26606"/>
          <ac:spMkLst>
            <pc:docMk/>
            <pc:sldMk cId="2837048026" sldId="266"/>
            <ac:spMk id="2" creationId="{48952224-0981-55B2-39EA-973165C1CAD4}"/>
          </ac:spMkLst>
        </pc:spChg>
        <pc:spChg chg="del mod">
          <ac:chgData name="pratham darji" userId="c88a32384cf4ff42" providerId="LiveId" clId="{2468C157-4397-4E5E-968D-7B7D84B9A12A}" dt="2022-06-14T06:45:39.989" v="986"/>
          <ac:spMkLst>
            <pc:docMk/>
            <pc:sldMk cId="2837048026" sldId="266"/>
            <ac:spMk id="3" creationId="{743C82CF-3391-91E7-BF3B-5054757C00B1}"/>
          </ac:spMkLst>
        </pc:spChg>
        <pc:spChg chg="add">
          <ac:chgData name="pratham darji" userId="c88a32384cf4ff42" providerId="LiveId" clId="{2468C157-4397-4E5E-968D-7B7D84B9A12A}" dt="2022-06-14T06:45:55.359" v="987" actId="26606"/>
          <ac:spMkLst>
            <pc:docMk/>
            <pc:sldMk cId="2837048026" sldId="266"/>
            <ac:spMk id="9" creationId="{6753252F-4873-4F63-801D-CC719279A7D5}"/>
          </ac:spMkLst>
        </pc:spChg>
        <pc:spChg chg="add">
          <ac:chgData name="pratham darji" userId="c88a32384cf4ff42" providerId="LiveId" clId="{2468C157-4397-4E5E-968D-7B7D84B9A12A}" dt="2022-06-14T06:45:55.359" v="987" actId="26606"/>
          <ac:spMkLst>
            <pc:docMk/>
            <pc:sldMk cId="2837048026" sldId="266"/>
            <ac:spMk id="11" creationId="{047C8CCB-F95D-4249-92DD-651249D3535A}"/>
          </ac:spMkLst>
        </pc:spChg>
        <pc:picChg chg="add mod">
          <ac:chgData name="pratham darji" userId="c88a32384cf4ff42" providerId="LiveId" clId="{2468C157-4397-4E5E-968D-7B7D84B9A12A}" dt="2022-06-14T06:45:55.359" v="987" actId="26606"/>
          <ac:picMkLst>
            <pc:docMk/>
            <pc:sldMk cId="2837048026" sldId="266"/>
            <ac:picMk id="4" creationId="{2DFB0A9D-1A47-7B85-27DD-E453C752B42E}"/>
          </ac:picMkLst>
        </pc:picChg>
      </pc:sldChg>
      <pc:sldChg chg="new ord">
        <pc:chgData name="pratham darji" userId="c88a32384cf4ff42" providerId="LiveId" clId="{2468C157-4397-4E5E-968D-7B7D84B9A12A}" dt="2022-06-14T06:53:40.142" v="1037"/>
        <pc:sldMkLst>
          <pc:docMk/>
          <pc:sldMk cId="1638174421" sldId="267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252C2-6DD2-4DBD-9B09-98825D1D28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68D17A-55C7-4123-9E69-149F7DE43171}">
      <dgm:prSet/>
      <dgm:spPr/>
      <dgm:t>
        <a:bodyPr/>
        <a:lstStyle/>
        <a:p>
          <a:r>
            <a:rPr lang="en-US" dirty="0"/>
            <a:t>Listening is not my problem</a:t>
          </a:r>
        </a:p>
      </dgm:t>
    </dgm:pt>
    <dgm:pt modelId="{E170D8F5-0419-409C-BDB6-DFA22EBAD204}" type="parTrans" cxnId="{65B2D737-B99D-4E96-B8D4-F10FB0092F77}">
      <dgm:prSet/>
      <dgm:spPr/>
      <dgm:t>
        <a:bodyPr/>
        <a:lstStyle/>
        <a:p>
          <a:endParaRPr lang="en-US"/>
        </a:p>
      </dgm:t>
    </dgm:pt>
    <dgm:pt modelId="{94EC1F44-A4C8-4EC6-82F2-F756A3229407}" type="sibTrans" cxnId="{65B2D737-B99D-4E96-B8D4-F10FB0092F77}">
      <dgm:prSet/>
      <dgm:spPr/>
      <dgm:t>
        <a:bodyPr/>
        <a:lstStyle/>
        <a:p>
          <a:endParaRPr lang="en-US"/>
        </a:p>
      </dgm:t>
    </dgm:pt>
    <dgm:pt modelId="{111E70B5-10B9-41AE-B2C0-B4CBC5297B0B}">
      <dgm:prSet/>
      <dgm:spPr/>
      <dgm:t>
        <a:bodyPr/>
        <a:lstStyle/>
        <a:p>
          <a:r>
            <a:rPr lang="en-US"/>
            <a:t>Listening and hearing are same </a:t>
          </a:r>
        </a:p>
      </dgm:t>
    </dgm:pt>
    <dgm:pt modelId="{4CF5211F-A0EA-4208-8902-E91279597C14}" type="parTrans" cxnId="{53445812-1253-4E11-A5C1-556CD903B8F5}">
      <dgm:prSet/>
      <dgm:spPr/>
      <dgm:t>
        <a:bodyPr/>
        <a:lstStyle/>
        <a:p>
          <a:endParaRPr lang="en-US"/>
        </a:p>
      </dgm:t>
    </dgm:pt>
    <dgm:pt modelId="{E0B5415D-AF38-4F86-AC04-4FFB5E3ADE11}" type="sibTrans" cxnId="{53445812-1253-4E11-A5C1-556CD903B8F5}">
      <dgm:prSet/>
      <dgm:spPr/>
      <dgm:t>
        <a:bodyPr/>
        <a:lstStyle/>
        <a:p>
          <a:endParaRPr lang="en-US"/>
        </a:p>
      </dgm:t>
    </dgm:pt>
    <dgm:pt modelId="{172F7D83-73E1-446B-90DA-C85E6CD06762}">
      <dgm:prSet/>
      <dgm:spPr/>
      <dgm:t>
        <a:bodyPr/>
        <a:lstStyle/>
        <a:p>
          <a:r>
            <a:rPr lang="en-US"/>
            <a:t>Smarter people are better listeners</a:t>
          </a:r>
        </a:p>
      </dgm:t>
    </dgm:pt>
    <dgm:pt modelId="{9D56B702-1885-496E-B4EA-6613660F4D38}" type="parTrans" cxnId="{872A2ECE-EBCB-4053-8EEA-46C2EDCDD93F}">
      <dgm:prSet/>
      <dgm:spPr/>
      <dgm:t>
        <a:bodyPr/>
        <a:lstStyle/>
        <a:p>
          <a:endParaRPr lang="en-US"/>
        </a:p>
      </dgm:t>
    </dgm:pt>
    <dgm:pt modelId="{2FEB0C9F-1467-49A4-B2A7-34EEE3ACA0AA}" type="sibTrans" cxnId="{872A2ECE-EBCB-4053-8EEA-46C2EDCDD93F}">
      <dgm:prSet/>
      <dgm:spPr/>
      <dgm:t>
        <a:bodyPr/>
        <a:lstStyle/>
        <a:p>
          <a:endParaRPr lang="en-US"/>
        </a:p>
      </dgm:t>
    </dgm:pt>
    <dgm:pt modelId="{1314191A-8AFA-4DFB-A484-9B8F9CCFDAF4}">
      <dgm:prSet/>
      <dgm:spPr/>
      <dgm:t>
        <a:bodyPr/>
        <a:lstStyle/>
        <a:p>
          <a:r>
            <a:rPr lang="en-US"/>
            <a:t>Good readers are good listeners</a:t>
          </a:r>
        </a:p>
      </dgm:t>
    </dgm:pt>
    <dgm:pt modelId="{390F36F0-53F0-40DB-BB0C-7CB3D3C1127E}" type="parTrans" cxnId="{2EC228B9-2E54-4DB0-940D-A67A5B03922F}">
      <dgm:prSet/>
      <dgm:spPr/>
      <dgm:t>
        <a:bodyPr/>
        <a:lstStyle/>
        <a:p>
          <a:endParaRPr lang="en-US"/>
        </a:p>
      </dgm:t>
    </dgm:pt>
    <dgm:pt modelId="{A9203393-8E23-4EAC-A514-5962D2976B1C}" type="sibTrans" cxnId="{2EC228B9-2E54-4DB0-940D-A67A5B03922F}">
      <dgm:prSet/>
      <dgm:spPr/>
      <dgm:t>
        <a:bodyPr/>
        <a:lstStyle/>
        <a:p>
          <a:endParaRPr lang="en-US"/>
        </a:p>
      </dgm:t>
    </dgm:pt>
    <dgm:pt modelId="{E6B1185E-3F7B-489E-9CD6-359DD0970015}">
      <dgm:prSet/>
      <dgm:spPr/>
      <dgm:t>
        <a:bodyPr/>
        <a:lstStyle/>
        <a:p>
          <a:r>
            <a:rPr lang="en-US"/>
            <a:t>Listening improves with age and experience</a:t>
          </a:r>
        </a:p>
      </dgm:t>
    </dgm:pt>
    <dgm:pt modelId="{DF794C18-1928-4B37-94ED-45DFE0BCAF2C}" type="parTrans" cxnId="{BAEB9F7A-A38C-4CCC-82CE-11F952CB650A}">
      <dgm:prSet/>
      <dgm:spPr/>
      <dgm:t>
        <a:bodyPr/>
        <a:lstStyle/>
        <a:p>
          <a:endParaRPr lang="en-US"/>
        </a:p>
      </dgm:t>
    </dgm:pt>
    <dgm:pt modelId="{3E9E93EA-A34B-482F-95C2-2525C0544153}" type="sibTrans" cxnId="{BAEB9F7A-A38C-4CCC-82CE-11F952CB650A}">
      <dgm:prSet/>
      <dgm:spPr/>
      <dgm:t>
        <a:bodyPr/>
        <a:lstStyle/>
        <a:p>
          <a:endParaRPr lang="en-US"/>
        </a:p>
      </dgm:t>
    </dgm:pt>
    <dgm:pt modelId="{79F8BA3A-0C6E-476F-845C-336EF6015450}" type="pres">
      <dgm:prSet presAssocID="{439252C2-6DD2-4DBD-9B09-98825D1D28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71FCEA8-DB5D-41B4-834E-E45191DA91DA}" type="pres">
      <dgm:prSet presAssocID="{2C68D17A-55C7-4123-9E69-149F7DE4317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F1FA6D-C77B-411E-B782-BF358B976978}" type="pres">
      <dgm:prSet presAssocID="{94EC1F44-A4C8-4EC6-82F2-F756A3229407}" presName="spacer" presStyleCnt="0"/>
      <dgm:spPr/>
    </dgm:pt>
    <dgm:pt modelId="{14D53FF7-6441-4BAB-8058-CC79FD1770DA}" type="pres">
      <dgm:prSet presAssocID="{111E70B5-10B9-41AE-B2C0-B4CBC5297B0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C97BFE-1CDC-4BED-850E-2997A95CED3B}" type="pres">
      <dgm:prSet presAssocID="{E0B5415D-AF38-4F86-AC04-4FFB5E3ADE11}" presName="spacer" presStyleCnt="0"/>
      <dgm:spPr/>
    </dgm:pt>
    <dgm:pt modelId="{26F81207-8DE1-4C13-91B4-0F43B62FCB11}" type="pres">
      <dgm:prSet presAssocID="{172F7D83-73E1-446B-90DA-C85E6CD0676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8C2AF1-7743-4AE0-9484-14A9914E6DC6}" type="pres">
      <dgm:prSet presAssocID="{2FEB0C9F-1467-49A4-B2A7-34EEE3ACA0AA}" presName="spacer" presStyleCnt="0"/>
      <dgm:spPr/>
    </dgm:pt>
    <dgm:pt modelId="{43C0E9E5-C69F-49E9-86C6-6A5E1C6A3F20}" type="pres">
      <dgm:prSet presAssocID="{1314191A-8AFA-4DFB-A484-9B8F9CCFDAF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5AEF15-FFF7-4D6B-BAD2-768DD43177C5}" type="pres">
      <dgm:prSet presAssocID="{A9203393-8E23-4EAC-A514-5962D2976B1C}" presName="spacer" presStyleCnt="0"/>
      <dgm:spPr/>
    </dgm:pt>
    <dgm:pt modelId="{A6F31E4D-6AE6-4E70-82A0-9B246510D07D}" type="pres">
      <dgm:prSet presAssocID="{E6B1185E-3F7B-489E-9CD6-359DD097001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5B2D737-B99D-4E96-B8D4-F10FB0092F77}" srcId="{439252C2-6DD2-4DBD-9B09-98825D1D2872}" destId="{2C68D17A-55C7-4123-9E69-149F7DE43171}" srcOrd="0" destOrd="0" parTransId="{E170D8F5-0419-409C-BDB6-DFA22EBAD204}" sibTransId="{94EC1F44-A4C8-4EC6-82F2-F756A3229407}"/>
    <dgm:cxn modelId="{53445812-1253-4E11-A5C1-556CD903B8F5}" srcId="{439252C2-6DD2-4DBD-9B09-98825D1D2872}" destId="{111E70B5-10B9-41AE-B2C0-B4CBC5297B0B}" srcOrd="1" destOrd="0" parTransId="{4CF5211F-A0EA-4208-8902-E91279597C14}" sibTransId="{E0B5415D-AF38-4F86-AC04-4FFB5E3ADE11}"/>
    <dgm:cxn modelId="{39EA0208-CB63-478A-AF54-308C572F99F2}" type="presOf" srcId="{111E70B5-10B9-41AE-B2C0-B4CBC5297B0B}" destId="{14D53FF7-6441-4BAB-8058-CC79FD1770DA}" srcOrd="0" destOrd="0" presId="urn:microsoft.com/office/officeart/2005/8/layout/vList2"/>
    <dgm:cxn modelId="{872A2ECE-EBCB-4053-8EEA-46C2EDCDD93F}" srcId="{439252C2-6DD2-4DBD-9B09-98825D1D2872}" destId="{172F7D83-73E1-446B-90DA-C85E6CD06762}" srcOrd="2" destOrd="0" parTransId="{9D56B702-1885-496E-B4EA-6613660F4D38}" sibTransId="{2FEB0C9F-1467-49A4-B2A7-34EEE3ACA0AA}"/>
    <dgm:cxn modelId="{AE16256D-1CCF-4C2F-96A6-D641396D89C3}" type="presOf" srcId="{E6B1185E-3F7B-489E-9CD6-359DD0970015}" destId="{A6F31E4D-6AE6-4E70-82A0-9B246510D07D}" srcOrd="0" destOrd="0" presId="urn:microsoft.com/office/officeart/2005/8/layout/vList2"/>
    <dgm:cxn modelId="{C2EC6A9B-D0B8-48E1-8D34-EEF439BF58A2}" type="presOf" srcId="{172F7D83-73E1-446B-90DA-C85E6CD06762}" destId="{26F81207-8DE1-4C13-91B4-0F43B62FCB11}" srcOrd="0" destOrd="0" presId="urn:microsoft.com/office/officeart/2005/8/layout/vList2"/>
    <dgm:cxn modelId="{25845B12-9F1F-4B05-853E-27C7AACC2790}" type="presOf" srcId="{1314191A-8AFA-4DFB-A484-9B8F9CCFDAF4}" destId="{43C0E9E5-C69F-49E9-86C6-6A5E1C6A3F20}" srcOrd="0" destOrd="0" presId="urn:microsoft.com/office/officeart/2005/8/layout/vList2"/>
    <dgm:cxn modelId="{BAEB9F7A-A38C-4CCC-82CE-11F952CB650A}" srcId="{439252C2-6DD2-4DBD-9B09-98825D1D2872}" destId="{E6B1185E-3F7B-489E-9CD6-359DD0970015}" srcOrd="4" destOrd="0" parTransId="{DF794C18-1928-4B37-94ED-45DFE0BCAF2C}" sibTransId="{3E9E93EA-A34B-482F-95C2-2525C0544153}"/>
    <dgm:cxn modelId="{713B105C-4F96-4515-BA90-9F2C0456E5DF}" type="presOf" srcId="{2C68D17A-55C7-4123-9E69-149F7DE43171}" destId="{271FCEA8-DB5D-41B4-834E-E45191DA91DA}" srcOrd="0" destOrd="0" presId="urn:microsoft.com/office/officeart/2005/8/layout/vList2"/>
    <dgm:cxn modelId="{2EC228B9-2E54-4DB0-940D-A67A5B03922F}" srcId="{439252C2-6DD2-4DBD-9B09-98825D1D2872}" destId="{1314191A-8AFA-4DFB-A484-9B8F9CCFDAF4}" srcOrd="3" destOrd="0" parTransId="{390F36F0-53F0-40DB-BB0C-7CB3D3C1127E}" sibTransId="{A9203393-8E23-4EAC-A514-5962D2976B1C}"/>
    <dgm:cxn modelId="{A874EAB8-2225-4B55-87F8-B45D7222886D}" type="presOf" srcId="{439252C2-6DD2-4DBD-9B09-98825D1D2872}" destId="{79F8BA3A-0C6E-476F-845C-336EF6015450}" srcOrd="0" destOrd="0" presId="urn:microsoft.com/office/officeart/2005/8/layout/vList2"/>
    <dgm:cxn modelId="{70C5F475-4421-4AFA-9F6A-727DA65F56F2}" type="presParOf" srcId="{79F8BA3A-0C6E-476F-845C-336EF6015450}" destId="{271FCEA8-DB5D-41B4-834E-E45191DA91DA}" srcOrd="0" destOrd="0" presId="urn:microsoft.com/office/officeart/2005/8/layout/vList2"/>
    <dgm:cxn modelId="{19BD1E40-172E-4EDA-AE09-EFDEE758D635}" type="presParOf" srcId="{79F8BA3A-0C6E-476F-845C-336EF6015450}" destId="{BBF1FA6D-C77B-411E-B782-BF358B976978}" srcOrd="1" destOrd="0" presId="urn:microsoft.com/office/officeart/2005/8/layout/vList2"/>
    <dgm:cxn modelId="{81C3F60F-59ED-41B5-95A9-5FBF338E8549}" type="presParOf" srcId="{79F8BA3A-0C6E-476F-845C-336EF6015450}" destId="{14D53FF7-6441-4BAB-8058-CC79FD1770DA}" srcOrd="2" destOrd="0" presId="urn:microsoft.com/office/officeart/2005/8/layout/vList2"/>
    <dgm:cxn modelId="{A59B0194-F4DD-4985-A124-FFB5A407D5C7}" type="presParOf" srcId="{79F8BA3A-0C6E-476F-845C-336EF6015450}" destId="{6AC97BFE-1CDC-4BED-850E-2997A95CED3B}" srcOrd="3" destOrd="0" presId="urn:microsoft.com/office/officeart/2005/8/layout/vList2"/>
    <dgm:cxn modelId="{C6F562C2-B344-4B97-A574-A674BE5EF906}" type="presParOf" srcId="{79F8BA3A-0C6E-476F-845C-336EF6015450}" destId="{26F81207-8DE1-4C13-91B4-0F43B62FCB11}" srcOrd="4" destOrd="0" presId="urn:microsoft.com/office/officeart/2005/8/layout/vList2"/>
    <dgm:cxn modelId="{F7681F1E-B486-46BA-B0E2-5AB1EDA9F2E0}" type="presParOf" srcId="{79F8BA3A-0C6E-476F-845C-336EF6015450}" destId="{DE8C2AF1-7743-4AE0-9484-14A9914E6DC6}" srcOrd="5" destOrd="0" presId="urn:microsoft.com/office/officeart/2005/8/layout/vList2"/>
    <dgm:cxn modelId="{01BFD0C7-F8BB-468C-8F4C-4BCE0CA57D1E}" type="presParOf" srcId="{79F8BA3A-0C6E-476F-845C-336EF6015450}" destId="{43C0E9E5-C69F-49E9-86C6-6A5E1C6A3F20}" srcOrd="6" destOrd="0" presId="urn:microsoft.com/office/officeart/2005/8/layout/vList2"/>
    <dgm:cxn modelId="{04A48249-D254-4553-9132-704DFB6C3360}" type="presParOf" srcId="{79F8BA3A-0C6E-476F-845C-336EF6015450}" destId="{A85AEF15-FFF7-4D6B-BAD2-768DD43177C5}" srcOrd="7" destOrd="0" presId="urn:microsoft.com/office/officeart/2005/8/layout/vList2"/>
    <dgm:cxn modelId="{C763F4BE-3D31-4156-AA27-500BFD82F115}" type="presParOf" srcId="{79F8BA3A-0C6E-476F-845C-336EF6015450}" destId="{A6F31E4D-6AE6-4E70-82A0-9B246510D0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591BA-8344-452C-9811-EA72250A51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6AD984-E3A1-48D0-BD90-F570DECAFB8E}">
      <dgm:prSet/>
      <dgm:spPr/>
      <dgm:t>
        <a:bodyPr/>
        <a:lstStyle/>
        <a:p>
          <a:r>
            <a:rPr lang="en-US"/>
            <a:t>To avoid communication errors</a:t>
          </a:r>
        </a:p>
      </dgm:t>
    </dgm:pt>
    <dgm:pt modelId="{CF0FD893-C3B2-40A5-B0E1-31A3F2A5C5A6}" type="parTrans" cxnId="{489D0026-B4E6-4C9B-8867-044499516F02}">
      <dgm:prSet/>
      <dgm:spPr/>
      <dgm:t>
        <a:bodyPr/>
        <a:lstStyle/>
        <a:p>
          <a:endParaRPr lang="en-US"/>
        </a:p>
      </dgm:t>
    </dgm:pt>
    <dgm:pt modelId="{B1CC9C29-1392-4A0C-8C99-578B7ED89606}" type="sibTrans" cxnId="{489D0026-B4E6-4C9B-8867-044499516F02}">
      <dgm:prSet/>
      <dgm:spPr/>
      <dgm:t>
        <a:bodyPr/>
        <a:lstStyle/>
        <a:p>
          <a:endParaRPr lang="en-US"/>
        </a:p>
      </dgm:t>
    </dgm:pt>
    <dgm:pt modelId="{242B319D-1C65-4D71-9C94-DC7CEFA6811E}">
      <dgm:prSet/>
      <dgm:spPr/>
      <dgm:t>
        <a:bodyPr/>
        <a:lstStyle/>
        <a:p>
          <a:r>
            <a:rPr lang="en-US"/>
            <a:t>Helps to learn something new.</a:t>
          </a:r>
        </a:p>
      </dgm:t>
    </dgm:pt>
    <dgm:pt modelId="{387BCCBC-86C0-48FC-9ECB-5796328DD0DD}" type="parTrans" cxnId="{3A2602E1-1F6E-4A78-95DD-D0A4D3C7F41A}">
      <dgm:prSet/>
      <dgm:spPr/>
      <dgm:t>
        <a:bodyPr/>
        <a:lstStyle/>
        <a:p>
          <a:endParaRPr lang="en-US"/>
        </a:p>
      </dgm:t>
    </dgm:pt>
    <dgm:pt modelId="{2C3434B2-446F-4900-91E4-BC2B5AD1183E}" type="sibTrans" cxnId="{3A2602E1-1F6E-4A78-95DD-D0A4D3C7F41A}">
      <dgm:prSet/>
      <dgm:spPr/>
      <dgm:t>
        <a:bodyPr/>
        <a:lstStyle/>
        <a:p>
          <a:endParaRPr lang="en-US"/>
        </a:p>
      </dgm:t>
    </dgm:pt>
    <dgm:pt modelId="{D35A7809-5F52-441F-A649-A5088E01FA2E}">
      <dgm:prSet/>
      <dgm:spPr/>
      <dgm:t>
        <a:bodyPr/>
        <a:lstStyle/>
        <a:p>
          <a:r>
            <a:rPr lang="en-US" dirty="0"/>
            <a:t>We display respect to others viewpoint.</a:t>
          </a:r>
        </a:p>
      </dgm:t>
    </dgm:pt>
    <dgm:pt modelId="{0314CD71-027D-4CE7-AEDF-480CD315D0E7}" type="parTrans" cxnId="{267295C7-DBBC-4B2E-8389-AC8D0D9E0370}">
      <dgm:prSet/>
      <dgm:spPr/>
      <dgm:t>
        <a:bodyPr/>
        <a:lstStyle/>
        <a:p>
          <a:endParaRPr lang="en-US"/>
        </a:p>
      </dgm:t>
    </dgm:pt>
    <dgm:pt modelId="{462F5C4C-B64B-4FA1-8C85-AB41650FAF33}" type="sibTrans" cxnId="{267295C7-DBBC-4B2E-8389-AC8D0D9E0370}">
      <dgm:prSet/>
      <dgm:spPr/>
      <dgm:t>
        <a:bodyPr/>
        <a:lstStyle/>
        <a:p>
          <a:endParaRPr lang="en-US"/>
        </a:p>
      </dgm:t>
    </dgm:pt>
    <dgm:pt modelId="{99FDA328-1FFB-4D2E-991D-D0062029E5F2}">
      <dgm:prSet/>
      <dgm:spPr/>
      <dgm:t>
        <a:bodyPr/>
        <a:lstStyle/>
        <a:p>
          <a:r>
            <a:rPr lang="en-US"/>
            <a:t>It improves your personality.</a:t>
          </a:r>
        </a:p>
      </dgm:t>
    </dgm:pt>
    <dgm:pt modelId="{B53A13D4-778D-4882-A20B-D747E100AE03}" type="parTrans" cxnId="{D97C2594-64D6-4FF8-A516-B2FC79346648}">
      <dgm:prSet/>
      <dgm:spPr/>
      <dgm:t>
        <a:bodyPr/>
        <a:lstStyle/>
        <a:p>
          <a:endParaRPr lang="en-US"/>
        </a:p>
      </dgm:t>
    </dgm:pt>
    <dgm:pt modelId="{84173670-3392-435E-9EC4-3A05F49DC550}" type="sibTrans" cxnId="{D97C2594-64D6-4FF8-A516-B2FC79346648}">
      <dgm:prSet/>
      <dgm:spPr/>
      <dgm:t>
        <a:bodyPr/>
        <a:lstStyle/>
        <a:p>
          <a:endParaRPr lang="en-US"/>
        </a:p>
      </dgm:t>
    </dgm:pt>
    <dgm:pt modelId="{3101575C-07D4-43EC-B31B-E8EBE75E3F67}" type="pres">
      <dgm:prSet presAssocID="{13C591BA-8344-452C-9811-EA72250A518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25E14E5-6B45-4000-B74A-A2AF2A9B955C}" type="pres">
      <dgm:prSet presAssocID="{0E6AD984-E3A1-48D0-BD90-F570DECAFB8E}" presName="compNode" presStyleCnt="0"/>
      <dgm:spPr/>
    </dgm:pt>
    <dgm:pt modelId="{00A307BE-CC32-4B90-B495-1E9826CAB3C2}" type="pres">
      <dgm:prSet presAssocID="{0E6AD984-E3A1-48D0-BD90-F570DECAFB8E}" presName="bgRect" presStyleLbl="bgShp" presStyleIdx="0" presStyleCnt="4"/>
      <dgm:spPr/>
    </dgm:pt>
    <dgm:pt modelId="{CD792236-EB86-4F8F-B805-9894A0D2AE7E}" type="pres">
      <dgm:prSet presAssocID="{0E6AD984-E3A1-48D0-BD90-F570DECAFB8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609B4B1-5EB9-4F87-88C5-7C12087FFC3B}" type="pres">
      <dgm:prSet presAssocID="{0E6AD984-E3A1-48D0-BD90-F570DECAFB8E}" presName="spaceRect" presStyleCnt="0"/>
      <dgm:spPr/>
    </dgm:pt>
    <dgm:pt modelId="{41C1C285-4B13-42B9-B35D-5A5B64884B5A}" type="pres">
      <dgm:prSet presAssocID="{0E6AD984-E3A1-48D0-BD90-F570DECAFB8E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88549D9-7E46-4D10-93AC-737F888BDC27}" type="pres">
      <dgm:prSet presAssocID="{B1CC9C29-1392-4A0C-8C99-578B7ED89606}" presName="sibTrans" presStyleCnt="0"/>
      <dgm:spPr/>
    </dgm:pt>
    <dgm:pt modelId="{6321A9DD-EA59-4CB8-A242-504C56BA1D9D}" type="pres">
      <dgm:prSet presAssocID="{242B319D-1C65-4D71-9C94-DC7CEFA6811E}" presName="compNode" presStyleCnt="0"/>
      <dgm:spPr/>
    </dgm:pt>
    <dgm:pt modelId="{EBE3985D-8482-4869-ACF0-57C7EDD5A233}" type="pres">
      <dgm:prSet presAssocID="{242B319D-1C65-4D71-9C94-DC7CEFA6811E}" presName="bgRect" presStyleLbl="bgShp" presStyleIdx="1" presStyleCnt="4"/>
      <dgm:spPr/>
    </dgm:pt>
    <dgm:pt modelId="{CE87333A-7A54-4688-8079-C351B1D87DB2}" type="pres">
      <dgm:prSet presAssocID="{242B319D-1C65-4D71-9C94-DC7CEFA6811E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EC57A40-959D-4D5D-B844-00AC7B3E7E89}" type="pres">
      <dgm:prSet presAssocID="{242B319D-1C65-4D71-9C94-DC7CEFA6811E}" presName="spaceRect" presStyleCnt="0"/>
      <dgm:spPr/>
    </dgm:pt>
    <dgm:pt modelId="{5FDAE28D-B1D8-4E13-8322-331D8A1FF679}" type="pres">
      <dgm:prSet presAssocID="{242B319D-1C65-4D71-9C94-DC7CEFA6811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2369AC8-7FAD-4BBB-8E7C-05F21157DB96}" type="pres">
      <dgm:prSet presAssocID="{2C3434B2-446F-4900-91E4-BC2B5AD1183E}" presName="sibTrans" presStyleCnt="0"/>
      <dgm:spPr/>
    </dgm:pt>
    <dgm:pt modelId="{D19C570E-9D26-4C2D-A47A-35D142906E5D}" type="pres">
      <dgm:prSet presAssocID="{D35A7809-5F52-441F-A649-A5088E01FA2E}" presName="compNode" presStyleCnt="0"/>
      <dgm:spPr/>
    </dgm:pt>
    <dgm:pt modelId="{5C95AA32-F5C4-4F74-B774-A4A4ECE77B0F}" type="pres">
      <dgm:prSet presAssocID="{D35A7809-5F52-441F-A649-A5088E01FA2E}" presName="bgRect" presStyleLbl="bgShp" presStyleIdx="2" presStyleCnt="4"/>
      <dgm:spPr/>
    </dgm:pt>
    <dgm:pt modelId="{E5EC48F3-0C31-4CB0-868D-96A792EB60BC}" type="pres">
      <dgm:prSet presAssocID="{D35A7809-5F52-441F-A649-A5088E01FA2E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Eyes"/>
        </a:ext>
      </dgm:extLst>
    </dgm:pt>
    <dgm:pt modelId="{455951C6-47AE-4F52-88AF-2BF7FC6D2F26}" type="pres">
      <dgm:prSet presAssocID="{D35A7809-5F52-441F-A649-A5088E01FA2E}" presName="spaceRect" presStyleCnt="0"/>
      <dgm:spPr/>
    </dgm:pt>
    <dgm:pt modelId="{F4B3D4ED-4EF5-457C-B032-58859854D866}" type="pres">
      <dgm:prSet presAssocID="{D35A7809-5F52-441F-A649-A5088E01FA2E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6F55626-3A5C-45CA-8ED2-8A3FD728D259}" type="pres">
      <dgm:prSet presAssocID="{462F5C4C-B64B-4FA1-8C85-AB41650FAF33}" presName="sibTrans" presStyleCnt="0"/>
      <dgm:spPr/>
    </dgm:pt>
    <dgm:pt modelId="{41DF8D8C-F815-4C76-A762-020C1F83411B}" type="pres">
      <dgm:prSet presAssocID="{99FDA328-1FFB-4D2E-991D-D0062029E5F2}" presName="compNode" presStyleCnt="0"/>
      <dgm:spPr/>
    </dgm:pt>
    <dgm:pt modelId="{DAD212CB-E577-44DA-A893-99790894D472}" type="pres">
      <dgm:prSet presAssocID="{99FDA328-1FFB-4D2E-991D-D0062029E5F2}" presName="bgRect" presStyleLbl="bgShp" presStyleIdx="3" presStyleCnt="4"/>
      <dgm:spPr/>
    </dgm:pt>
    <dgm:pt modelId="{71AA17F6-AE11-4389-8912-6666DB84C87B}" type="pres">
      <dgm:prSet presAssocID="{99FDA328-1FFB-4D2E-991D-D0062029E5F2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81A83EE0-4C85-4D32-A610-2057AF4F35C4}" type="pres">
      <dgm:prSet presAssocID="{99FDA328-1FFB-4D2E-991D-D0062029E5F2}" presName="spaceRect" presStyleCnt="0"/>
      <dgm:spPr/>
    </dgm:pt>
    <dgm:pt modelId="{57BAB8F2-46B3-43CF-87F2-4DCCB50FC4ED}" type="pres">
      <dgm:prSet presAssocID="{99FDA328-1FFB-4D2E-991D-D0062029E5F2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489D0026-B4E6-4C9B-8867-044499516F02}" srcId="{13C591BA-8344-452C-9811-EA72250A518C}" destId="{0E6AD984-E3A1-48D0-BD90-F570DECAFB8E}" srcOrd="0" destOrd="0" parTransId="{CF0FD893-C3B2-40A5-B0E1-31A3F2A5C5A6}" sibTransId="{B1CC9C29-1392-4A0C-8C99-578B7ED89606}"/>
    <dgm:cxn modelId="{267295C7-DBBC-4B2E-8389-AC8D0D9E0370}" srcId="{13C591BA-8344-452C-9811-EA72250A518C}" destId="{D35A7809-5F52-441F-A649-A5088E01FA2E}" srcOrd="2" destOrd="0" parTransId="{0314CD71-027D-4CE7-AEDF-480CD315D0E7}" sibTransId="{462F5C4C-B64B-4FA1-8C85-AB41650FAF33}"/>
    <dgm:cxn modelId="{958F0B08-A7F1-4153-B374-A0F29798C1F1}" type="presOf" srcId="{13C591BA-8344-452C-9811-EA72250A518C}" destId="{3101575C-07D4-43EC-B31B-E8EBE75E3F67}" srcOrd="0" destOrd="0" presId="urn:microsoft.com/office/officeart/2018/2/layout/IconVerticalSolidList"/>
    <dgm:cxn modelId="{0E545DBF-A8B3-44D6-BE34-1E92F0EBB21E}" type="presOf" srcId="{0E6AD984-E3A1-48D0-BD90-F570DECAFB8E}" destId="{41C1C285-4B13-42B9-B35D-5A5B64884B5A}" srcOrd="0" destOrd="0" presId="urn:microsoft.com/office/officeart/2018/2/layout/IconVerticalSolidList"/>
    <dgm:cxn modelId="{78F2245A-18C5-4277-B2C1-16C384F39E44}" type="presOf" srcId="{D35A7809-5F52-441F-A649-A5088E01FA2E}" destId="{F4B3D4ED-4EF5-457C-B032-58859854D866}" srcOrd="0" destOrd="0" presId="urn:microsoft.com/office/officeart/2018/2/layout/IconVerticalSolidList"/>
    <dgm:cxn modelId="{06C5F805-6D4C-4EFD-A40E-90EF03536984}" type="presOf" srcId="{99FDA328-1FFB-4D2E-991D-D0062029E5F2}" destId="{57BAB8F2-46B3-43CF-87F2-4DCCB50FC4ED}" srcOrd="0" destOrd="0" presId="urn:microsoft.com/office/officeart/2018/2/layout/IconVerticalSolidList"/>
    <dgm:cxn modelId="{3A2602E1-1F6E-4A78-95DD-D0A4D3C7F41A}" srcId="{13C591BA-8344-452C-9811-EA72250A518C}" destId="{242B319D-1C65-4D71-9C94-DC7CEFA6811E}" srcOrd="1" destOrd="0" parTransId="{387BCCBC-86C0-48FC-9ECB-5796328DD0DD}" sibTransId="{2C3434B2-446F-4900-91E4-BC2B5AD1183E}"/>
    <dgm:cxn modelId="{D97C2594-64D6-4FF8-A516-B2FC79346648}" srcId="{13C591BA-8344-452C-9811-EA72250A518C}" destId="{99FDA328-1FFB-4D2E-991D-D0062029E5F2}" srcOrd="3" destOrd="0" parTransId="{B53A13D4-778D-4882-A20B-D747E100AE03}" sibTransId="{84173670-3392-435E-9EC4-3A05F49DC550}"/>
    <dgm:cxn modelId="{905BE756-B39B-49F5-AB19-8329D8A4D270}" type="presOf" srcId="{242B319D-1C65-4D71-9C94-DC7CEFA6811E}" destId="{5FDAE28D-B1D8-4E13-8322-331D8A1FF679}" srcOrd="0" destOrd="0" presId="urn:microsoft.com/office/officeart/2018/2/layout/IconVerticalSolidList"/>
    <dgm:cxn modelId="{86BF5F18-9AEF-43ED-B630-94A861380DB6}" type="presParOf" srcId="{3101575C-07D4-43EC-B31B-E8EBE75E3F67}" destId="{625E14E5-6B45-4000-B74A-A2AF2A9B955C}" srcOrd="0" destOrd="0" presId="urn:microsoft.com/office/officeart/2018/2/layout/IconVerticalSolidList"/>
    <dgm:cxn modelId="{DDFE509F-BC66-4B40-AEFF-5CBCB9B79469}" type="presParOf" srcId="{625E14E5-6B45-4000-B74A-A2AF2A9B955C}" destId="{00A307BE-CC32-4B90-B495-1E9826CAB3C2}" srcOrd="0" destOrd="0" presId="urn:microsoft.com/office/officeart/2018/2/layout/IconVerticalSolidList"/>
    <dgm:cxn modelId="{AD4CA830-99F4-4671-B67B-B1837F1A04B5}" type="presParOf" srcId="{625E14E5-6B45-4000-B74A-A2AF2A9B955C}" destId="{CD792236-EB86-4F8F-B805-9894A0D2AE7E}" srcOrd="1" destOrd="0" presId="urn:microsoft.com/office/officeart/2018/2/layout/IconVerticalSolidList"/>
    <dgm:cxn modelId="{B552D0EE-C038-4B96-B111-32094BB4A2EF}" type="presParOf" srcId="{625E14E5-6B45-4000-B74A-A2AF2A9B955C}" destId="{4609B4B1-5EB9-4F87-88C5-7C12087FFC3B}" srcOrd="2" destOrd="0" presId="urn:microsoft.com/office/officeart/2018/2/layout/IconVerticalSolidList"/>
    <dgm:cxn modelId="{D2063E7B-E70F-485D-82CE-BD425CB9B510}" type="presParOf" srcId="{625E14E5-6B45-4000-B74A-A2AF2A9B955C}" destId="{41C1C285-4B13-42B9-B35D-5A5B64884B5A}" srcOrd="3" destOrd="0" presId="urn:microsoft.com/office/officeart/2018/2/layout/IconVerticalSolidList"/>
    <dgm:cxn modelId="{CFE313BF-2086-4406-AE3E-22EF156CAA00}" type="presParOf" srcId="{3101575C-07D4-43EC-B31B-E8EBE75E3F67}" destId="{988549D9-7E46-4D10-93AC-737F888BDC27}" srcOrd="1" destOrd="0" presId="urn:microsoft.com/office/officeart/2018/2/layout/IconVerticalSolidList"/>
    <dgm:cxn modelId="{74E5A44C-14AF-4FA0-84F7-2DE209B08E75}" type="presParOf" srcId="{3101575C-07D4-43EC-B31B-E8EBE75E3F67}" destId="{6321A9DD-EA59-4CB8-A242-504C56BA1D9D}" srcOrd="2" destOrd="0" presId="urn:microsoft.com/office/officeart/2018/2/layout/IconVerticalSolidList"/>
    <dgm:cxn modelId="{9FBFD480-48B7-45C1-B589-82F1132E7CA1}" type="presParOf" srcId="{6321A9DD-EA59-4CB8-A242-504C56BA1D9D}" destId="{EBE3985D-8482-4869-ACF0-57C7EDD5A233}" srcOrd="0" destOrd="0" presId="urn:microsoft.com/office/officeart/2018/2/layout/IconVerticalSolidList"/>
    <dgm:cxn modelId="{E9F5D8E4-26E4-4D8C-A644-E423E7DF57BC}" type="presParOf" srcId="{6321A9DD-EA59-4CB8-A242-504C56BA1D9D}" destId="{CE87333A-7A54-4688-8079-C351B1D87DB2}" srcOrd="1" destOrd="0" presId="urn:microsoft.com/office/officeart/2018/2/layout/IconVerticalSolidList"/>
    <dgm:cxn modelId="{852AAC27-72A8-45D0-AABE-C6E07B9EDC28}" type="presParOf" srcId="{6321A9DD-EA59-4CB8-A242-504C56BA1D9D}" destId="{AEC57A40-959D-4D5D-B844-00AC7B3E7E89}" srcOrd="2" destOrd="0" presId="urn:microsoft.com/office/officeart/2018/2/layout/IconVerticalSolidList"/>
    <dgm:cxn modelId="{D6ADCAA8-BE41-4DAD-BC76-FD444E4C3066}" type="presParOf" srcId="{6321A9DD-EA59-4CB8-A242-504C56BA1D9D}" destId="{5FDAE28D-B1D8-4E13-8322-331D8A1FF679}" srcOrd="3" destOrd="0" presId="urn:microsoft.com/office/officeart/2018/2/layout/IconVerticalSolidList"/>
    <dgm:cxn modelId="{245AE96A-C46D-452D-86D2-6A3324EED420}" type="presParOf" srcId="{3101575C-07D4-43EC-B31B-E8EBE75E3F67}" destId="{52369AC8-7FAD-4BBB-8E7C-05F21157DB96}" srcOrd="3" destOrd="0" presId="urn:microsoft.com/office/officeart/2018/2/layout/IconVerticalSolidList"/>
    <dgm:cxn modelId="{BD186743-3CDB-4B12-AADB-AE735309AA0D}" type="presParOf" srcId="{3101575C-07D4-43EC-B31B-E8EBE75E3F67}" destId="{D19C570E-9D26-4C2D-A47A-35D142906E5D}" srcOrd="4" destOrd="0" presId="urn:microsoft.com/office/officeart/2018/2/layout/IconVerticalSolidList"/>
    <dgm:cxn modelId="{E4B08756-3FFB-45E1-99EA-183584B4106A}" type="presParOf" srcId="{D19C570E-9D26-4C2D-A47A-35D142906E5D}" destId="{5C95AA32-F5C4-4F74-B774-A4A4ECE77B0F}" srcOrd="0" destOrd="0" presId="urn:microsoft.com/office/officeart/2018/2/layout/IconVerticalSolidList"/>
    <dgm:cxn modelId="{597C0D64-1294-4046-9E5F-4BA439EC9E91}" type="presParOf" srcId="{D19C570E-9D26-4C2D-A47A-35D142906E5D}" destId="{E5EC48F3-0C31-4CB0-868D-96A792EB60BC}" srcOrd="1" destOrd="0" presId="urn:microsoft.com/office/officeart/2018/2/layout/IconVerticalSolidList"/>
    <dgm:cxn modelId="{61C80FC8-8CD7-4820-9E26-C2CDFA72F1A5}" type="presParOf" srcId="{D19C570E-9D26-4C2D-A47A-35D142906E5D}" destId="{455951C6-47AE-4F52-88AF-2BF7FC6D2F26}" srcOrd="2" destOrd="0" presId="urn:microsoft.com/office/officeart/2018/2/layout/IconVerticalSolidList"/>
    <dgm:cxn modelId="{931B45E8-BAC7-49D1-A013-3E0F23E708C0}" type="presParOf" srcId="{D19C570E-9D26-4C2D-A47A-35D142906E5D}" destId="{F4B3D4ED-4EF5-457C-B032-58859854D866}" srcOrd="3" destOrd="0" presId="urn:microsoft.com/office/officeart/2018/2/layout/IconVerticalSolidList"/>
    <dgm:cxn modelId="{6635FA5F-0359-4811-847F-387FE8BDF548}" type="presParOf" srcId="{3101575C-07D4-43EC-B31B-E8EBE75E3F67}" destId="{16F55626-3A5C-45CA-8ED2-8A3FD728D259}" srcOrd="5" destOrd="0" presId="urn:microsoft.com/office/officeart/2018/2/layout/IconVerticalSolidList"/>
    <dgm:cxn modelId="{21084891-6439-4E5E-B38E-8BE5AB499B8D}" type="presParOf" srcId="{3101575C-07D4-43EC-B31B-E8EBE75E3F67}" destId="{41DF8D8C-F815-4C76-A762-020C1F83411B}" srcOrd="6" destOrd="0" presId="urn:microsoft.com/office/officeart/2018/2/layout/IconVerticalSolidList"/>
    <dgm:cxn modelId="{73CEC998-8D33-4BDF-8456-891FD01C049A}" type="presParOf" srcId="{41DF8D8C-F815-4C76-A762-020C1F83411B}" destId="{DAD212CB-E577-44DA-A893-99790894D472}" srcOrd="0" destOrd="0" presId="urn:microsoft.com/office/officeart/2018/2/layout/IconVerticalSolidList"/>
    <dgm:cxn modelId="{C9E31A8B-F4B6-47B6-8286-72F7F0DA76FD}" type="presParOf" srcId="{41DF8D8C-F815-4C76-A762-020C1F83411B}" destId="{71AA17F6-AE11-4389-8912-6666DB84C87B}" srcOrd="1" destOrd="0" presId="urn:microsoft.com/office/officeart/2018/2/layout/IconVerticalSolidList"/>
    <dgm:cxn modelId="{A78DE6E0-B6D6-418D-B22A-C2F864DDCFA5}" type="presParOf" srcId="{41DF8D8C-F815-4C76-A762-020C1F83411B}" destId="{81A83EE0-4C85-4D32-A610-2057AF4F35C4}" srcOrd="2" destOrd="0" presId="urn:microsoft.com/office/officeart/2018/2/layout/IconVerticalSolidList"/>
    <dgm:cxn modelId="{1EB5DBB0-BAF5-4E0E-91FD-DF512C98999A}" type="presParOf" srcId="{41DF8D8C-F815-4C76-A762-020C1F83411B}" destId="{57BAB8F2-46B3-43CF-87F2-4DCCB50FC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103E3D-254C-4815-ACC4-8B6FD1CF9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300333-067C-4554-97BD-D998323AD33D}">
      <dgm:prSet/>
      <dgm:spPr/>
      <dgm:t>
        <a:bodyPr/>
        <a:lstStyle/>
        <a:p>
          <a:r>
            <a:rPr lang="en-US"/>
            <a:t>Physical Barriers </a:t>
          </a:r>
        </a:p>
      </dgm:t>
    </dgm:pt>
    <dgm:pt modelId="{9F129143-0942-49BD-BA95-AB555EED9FB2}" type="parTrans" cxnId="{AB0B4DCD-55FD-4908-ACA4-648A8252E2A4}">
      <dgm:prSet/>
      <dgm:spPr/>
      <dgm:t>
        <a:bodyPr/>
        <a:lstStyle/>
        <a:p>
          <a:endParaRPr lang="en-US"/>
        </a:p>
      </dgm:t>
    </dgm:pt>
    <dgm:pt modelId="{327C457F-F870-496C-A8E9-383776DDFD1A}" type="sibTrans" cxnId="{AB0B4DCD-55FD-4908-ACA4-648A8252E2A4}">
      <dgm:prSet/>
      <dgm:spPr/>
      <dgm:t>
        <a:bodyPr/>
        <a:lstStyle/>
        <a:p>
          <a:endParaRPr lang="en-US"/>
        </a:p>
      </dgm:t>
    </dgm:pt>
    <dgm:pt modelId="{8CE1ABDC-9DDB-42B7-84C3-17C0C2782129}">
      <dgm:prSet/>
      <dgm:spPr/>
      <dgm:t>
        <a:bodyPr/>
        <a:lstStyle/>
        <a:p>
          <a:r>
            <a:rPr lang="en-US"/>
            <a:t>Noise</a:t>
          </a:r>
        </a:p>
      </dgm:t>
    </dgm:pt>
    <dgm:pt modelId="{80A97467-D504-4C59-9290-C284A6A42A9D}" type="parTrans" cxnId="{16E363DD-42E3-4BD0-BF6F-46468D321401}">
      <dgm:prSet/>
      <dgm:spPr/>
      <dgm:t>
        <a:bodyPr/>
        <a:lstStyle/>
        <a:p>
          <a:endParaRPr lang="en-US"/>
        </a:p>
      </dgm:t>
    </dgm:pt>
    <dgm:pt modelId="{EE69B5DD-27EF-4C61-89F8-CC35D96C9855}" type="sibTrans" cxnId="{16E363DD-42E3-4BD0-BF6F-46468D321401}">
      <dgm:prSet/>
      <dgm:spPr/>
      <dgm:t>
        <a:bodyPr/>
        <a:lstStyle/>
        <a:p>
          <a:endParaRPr lang="en-US"/>
        </a:p>
      </dgm:t>
    </dgm:pt>
    <dgm:pt modelId="{04B7F61C-F6F1-4CD0-93CD-1CFE31363526}">
      <dgm:prSet/>
      <dgm:spPr/>
      <dgm:t>
        <a:bodyPr/>
        <a:lstStyle/>
        <a:p>
          <a:r>
            <a:rPr lang="en-US"/>
            <a:t>Defected mechanical devices</a:t>
          </a:r>
        </a:p>
      </dgm:t>
    </dgm:pt>
    <dgm:pt modelId="{06B71E76-B629-422D-B876-FF47DD19CCD9}" type="parTrans" cxnId="{23C59394-20CF-4F56-B3EA-A191754F3F97}">
      <dgm:prSet/>
      <dgm:spPr/>
      <dgm:t>
        <a:bodyPr/>
        <a:lstStyle/>
        <a:p>
          <a:endParaRPr lang="en-US"/>
        </a:p>
      </dgm:t>
    </dgm:pt>
    <dgm:pt modelId="{576D1C87-F7C1-4399-AC72-04C4EAD7CFEA}" type="sibTrans" cxnId="{23C59394-20CF-4F56-B3EA-A191754F3F97}">
      <dgm:prSet/>
      <dgm:spPr/>
      <dgm:t>
        <a:bodyPr/>
        <a:lstStyle/>
        <a:p>
          <a:endParaRPr lang="en-US"/>
        </a:p>
      </dgm:t>
    </dgm:pt>
    <dgm:pt modelId="{12AB864B-1EE0-4CC2-A8BA-709698E60E72}">
      <dgm:prSet/>
      <dgm:spPr/>
      <dgm:t>
        <a:bodyPr/>
        <a:lstStyle/>
        <a:p>
          <a:r>
            <a:rPr lang="en-US"/>
            <a:t>Uncomfortable Environment</a:t>
          </a:r>
        </a:p>
      </dgm:t>
    </dgm:pt>
    <dgm:pt modelId="{C259B75D-2471-4752-9072-8BAD17634DF0}" type="parTrans" cxnId="{D5C67FBF-9B65-4124-A6F7-4138D5F6BB2C}">
      <dgm:prSet/>
      <dgm:spPr/>
      <dgm:t>
        <a:bodyPr/>
        <a:lstStyle/>
        <a:p>
          <a:endParaRPr lang="en-US"/>
        </a:p>
      </dgm:t>
    </dgm:pt>
    <dgm:pt modelId="{C5EE4C92-C77C-4623-BF97-14EE4991CC2D}" type="sibTrans" cxnId="{D5C67FBF-9B65-4124-A6F7-4138D5F6BB2C}">
      <dgm:prSet/>
      <dgm:spPr/>
      <dgm:t>
        <a:bodyPr/>
        <a:lstStyle/>
        <a:p>
          <a:endParaRPr lang="en-US"/>
        </a:p>
      </dgm:t>
    </dgm:pt>
    <dgm:pt modelId="{85B14C92-519D-40D6-AAC4-A872EA39F2EF}">
      <dgm:prSet/>
      <dgm:spPr/>
      <dgm:t>
        <a:bodyPr/>
        <a:lstStyle/>
        <a:p>
          <a:r>
            <a:rPr lang="en-US"/>
            <a:t>Psychological Barriers</a:t>
          </a:r>
        </a:p>
      </dgm:t>
    </dgm:pt>
    <dgm:pt modelId="{17DE0000-11BE-4681-8FCE-4A54BF577022}" type="parTrans" cxnId="{A5E7F7B7-E2C8-4C7B-A259-11086B90462D}">
      <dgm:prSet/>
      <dgm:spPr/>
      <dgm:t>
        <a:bodyPr/>
        <a:lstStyle/>
        <a:p>
          <a:endParaRPr lang="en-US"/>
        </a:p>
      </dgm:t>
    </dgm:pt>
    <dgm:pt modelId="{D1B8304B-973C-4AAA-A8A8-D9A5D3415D42}" type="sibTrans" cxnId="{A5E7F7B7-E2C8-4C7B-A259-11086B90462D}">
      <dgm:prSet/>
      <dgm:spPr/>
      <dgm:t>
        <a:bodyPr/>
        <a:lstStyle/>
        <a:p>
          <a:endParaRPr lang="en-US"/>
        </a:p>
      </dgm:t>
    </dgm:pt>
    <dgm:pt modelId="{3FA4FF2F-60CA-439B-8AA6-D190DF15E6E9}">
      <dgm:prSet/>
      <dgm:spPr/>
      <dgm:t>
        <a:bodyPr/>
        <a:lstStyle/>
        <a:p>
          <a:r>
            <a:rPr lang="en-US"/>
            <a:t>Being unsure of the Speaker’s ability</a:t>
          </a:r>
        </a:p>
      </dgm:t>
    </dgm:pt>
    <dgm:pt modelId="{F593D5A0-1DC9-49D1-BEA9-3AD1B89A82B4}" type="parTrans" cxnId="{17BC0929-A154-4DC0-B85D-10F4DE76FD90}">
      <dgm:prSet/>
      <dgm:spPr/>
      <dgm:t>
        <a:bodyPr/>
        <a:lstStyle/>
        <a:p>
          <a:endParaRPr lang="en-US"/>
        </a:p>
      </dgm:t>
    </dgm:pt>
    <dgm:pt modelId="{2707DDF7-E939-45CB-98DE-729A51BF63EF}" type="sibTrans" cxnId="{17BC0929-A154-4DC0-B85D-10F4DE76FD90}">
      <dgm:prSet/>
      <dgm:spPr/>
      <dgm:t>
        <a:bodyPr/>
        <a:lstStyle/>
        <a:p>
          <a:endParaRPr lang="en-US"/>
        </a:p>
      </dgm:t>
    </dgm:pt>
    <dgm:pt modelId="{429FADA6-9DAB-4F72-914E-2A554F988EDE}">
      <dgm:prSet/>
      <dgm:spPr/>
      <dgm:t>
        <a:bodyPr/>
        <a:lstStyle/>
        <a:p>
          <a:r>
            <a:rPr lang="en-US"/>
            <a:t>Personal Anxiety</a:t>
          </a:r>
        </a:p>
      </dgm:t>
    </dgm:pt>
    <dgm:pt modelId="{9BF8C244-F322-4287-89B6-0A2DECD2995C}" type="parTrans" cxnId="{7B4C911A-55E0-4F50-85B3-694988CEAB5E}">
      <dgm:prSet/>
      <dgm:spPr/>
      <dgm:t>
        <a:bodyPr/>
        <a:lstStyle/>
        <a:p>
          <a:endParaRPr lang="en-US"/>
        </a:p>
      </dgm:t>
    </dgm:pt>
    <dgm:pt modelId="{0133006E-4F0B-4BC8-9392-BF6983F55F8B}" type="sibTrans" cxnId="{7B4C911A-55E0-4F50-85B3-694988CEAB5E}">
      <dgm:prSet/>
      <dgm:spPr/>
      <dgm:t>
        <a:bodyPr/>
        <a:lstStyle/>
        <a:p>
          <a:endParaRPr lang="en-US"/>
        </a:p>
      </dgm:t>
    </dgm:pt>
    <dgm:pt modelId="{9EF322C6-6C5B-4D18-9E10-D6A9011AE421}">
      <dgm:prSet/>
      <dgm:spPr/>
      <dgm:t>
        <a:bodyPr/>
        <a:lstStyle/>
        <a:p>
          <a:r>
            <a:rPr lang="en-US"/>
            <a:t>Attitude</a:t>
          </a:r>
        </a:p>
      </dgm:t>
    </dgm:pt>
    <dgm:pt modelId="{E0F47ABA-7D46-42F7-832C-92B7A44B8AEC}" type="parTrans" cxnId="{6D92866E-3B3C-47F2-8D0E-0496BCCAF339}">
      <dgm:prSet/>
      <dgm:spPr/>
      <dgm:t>
        <a:bodyPr/>
        <a:lstStyle/>
        <a:p>
          <a:endParaRPr lang="en-US"/>
        </a:p>
      </dgm:t>
    </dgm:pt>
    <dgm:pt modelId="{B1D281F8-E822-4365-83B7-11A3FDD258C1}" type="sibTrans" cxnId="{6D92866E-3B3C-47F2-8D0E-0496BCCAF339}">
      <dgm:prSet/>
      <dgm:spPr/>
      <dgm:t>
        <a:bodyPr/>
        <a:lstStyle/>
        <a:p>
          <a:endParaRPr lang="en-US"/>
        </a:p>
      </dgm:t>
    </dgm:pt>
    <dgm:pt modelId="{FEDB391F-7940-4A70-9CA9-07836E43ADBB}">
      <dgm:prSet/>
      <dgm:spPr/>
      <dgm:t>
        <a:bodyPr/>
        <a:lstStyle/>
        <a:p>
          <a:r>
            <a:rPr lang="en-US"/>
            <a:t>Impatience </a:t>
          </a:r>
        </a:p>
      </dgm:t>
    </dgm:pt>
    <dgm:pt modelId="{48698D51-9654-4DE2-BEC5-145895CE72C8}" type="parTrans" cxnId="{03069B8E-3082-415C-899B-21FA2B5FC868}">
      <dgm:prSet/>
      <dgm:spPr/>
      <dgm:t>
        <a:bodyPr/>
        <a:lstStyle/>
        <a:p>
          <a:endParaRPr lang="en-US"/>
        </a:p>
      </dgm:t>
    </dgm:pt>
    <dgm:pt modelId="{92EFE833-CEAF-4D35-8DFE-DFF3E014F908}" type="sibTrans" cxnId="{03069B8E-3082-415C-899B-21FA2B5FC868}">
      <dgm:prSet/>
      <dgm:spPr/>
      <dgm:t>
        <a:bodyPr/>
        <a:lstStyle/>
        <a:p>
          <a:endParaRPr lang="en-US"/>
        </a:p>
      </dgm:t>
    </dgm:pt>
    <dgm:pt modelId="{0B4E6E0A-A51A-4306-8D88-3952316667A0}" type="pres">
      <dgm:prSet presAssocID="{10103E3D-254C-4815-ACC4-8B6FD1CF94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42C95B7-E139-4807-9270-5C94EC9D56A2}" type="pres">
      <dgm:prSet presAssocID="{9E300333-067C-4554-97BD-D998323AD33D}" presName="parentLin" presStyleCnt="0"/>
      <dgm:spPr/>
    </dgm:pt>
    <dgm:pt modelId="{0480B899-3B74-4800-B369-BA23FF3DFBC9}" type="pres">
      <dgm:prSet presAssocID="{9E300333-067C-4554-97BD-D998323AD33D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5D3AB491-C8CF-49B0-9421-0B24CD8A4591}" type="pres">
      <dgm:prSet presAssocID="{9E300333-067C-4554-97BD-D998323AD33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9150E9-D147-4C45-B78E-FF1CF26D08EC}" type="pres">
      <dgm:prSet presAssocID="{9E300333-067C-4554-97BD-D998323AD33D}" presName="negativeSpace" presStyleCnt="0"/>
      <dgm:spPr/>
    </dgm:pt>
    <dgm:pt modelId="{A0DD5C60-F2FE-461F-949E-C0F4FF325340}" type="pres">
      <dgm:prSet presAssocID="{9E300333-067C-4554-97BD-D998323AD33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437E00-F18E-46D6-9B1F-A2755B060AE5}" type="pres">
      <dgm:prSet presAssocID="{327C457F-F870-496C-A8E9-383776DDFD1A}" presName="spaceBetweenRectangles" presStyleCnt="0"/>
      <dgm:spPr/>
    </dgm:pt>
    <dgm:pt modelId="{57EF5B83-96C0-4EF5-A1A3-D9659E95068F}" type="pres">
      <dgm:prSet presAssocID="{85B14C92-519D-40D6-AAC4-A872EA39F2EF}" presName="parentLin" presStyleCnt="0"/>
      <dgm:spPr/>
    </dgm:pt>
    <dgm:pt modelId="{2AFC71D9-BAC2-4FFC-82EE-FDF11CD7FCF5}" type="pres">
      <dgm:prSet presAssocID="{85B14C92-519D-40D6-AAC4-A872EA39F2EF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1174235A-9A92-4597-BB67-080BBBA821A5}" type="pres">
      <dgm:prSet presAssocID="{85B14C92-519D-40D6-AAC4-A872EA39F2E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BAAD66-C92A-41C5-861B-D55C4D30F076}" type="pres">
      <dgm:prSet presAssocID="{85B14C92-519D-40D6-AAC4-A872EA39F2EF}" presName="negativeSpace" presStyleCnt="0"/>
      <dgm:spPr/>
    </dgm:pt>
    <dgm:pt modelId="{BB850165-A869-403C-A537-2A931DFE9B9A}" type="pres">
      <dgm:prSet presAssocID="{85B14C92-519D-40D6-AAC4-A872EA39F2E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4C911A-55E0-4F50-85B3-694988CEAB5E}" srcId="{85B14C92-519D-40D6-AAC4-A872EA39F2EF}" destId="{429FADA6-9DAB-4F72-914E-2A554F988EDE}" srcOrd="1" destOrd="0" parTransId="{9BF8C244-F322-4287-89B6-0A2DECD2995C}" sibTransId="{0133006E-4F0B-4BC8-9392-BF6983F55F8B}"/>
    <dgm:cxn modelId="{C3C64256-36B7-40FC-A51D-AAB5F6C3F80E}" type="presOf" srcId="{8CE1ABDC-9DDB-42B7-84C3-17C0C2782129}" destId="{A0DD5C60-F2FE-461F-949E-C0F4FF325340}" srcOrd="0" destOrd="0" presId="urn:microsoft.com/office/officeart/2005/8/layout/list1"/>
    <dgm:cxn modelId="{03069B8E-3082-415C-899B-21FA2B5FC868}" srcId="{85B14C92-519D-40D6-AAC4-A872EA39F2EF}" destId="{FEDB391F-7940-4A70-9CA9-07836E43ADBB}" srcOrd="3" destOrd="0" parTransId="{48698D51-9654-4DE2-BEC5-145895CE72C8}" sibTransId="{92EFE833-CEAF-4D35-8DFE-DFF3E014F908}"/>
    <dgm:cxn modelId="{9B454170-EF2F-41B2-8715-45C185B40887}" type="presOf" srcId="{10103E3D-254C-4815-ACC4-8B6FD1CF94C8}" destId="{0B4E6E0A-A51A-4306-8D88-3952316667A0}" srcOrd="0" destOrd="0" presId="urn:microsoft.com/office/officeart/2005/8/layout/list1"/>
    <dgm:cxn modelId="{06753A60-0D81-4EC9-824B-0122BD7A8F33}" type="presOf" srcId="{9EF322C6-6C5B-4D18-9E10-D6A9011AE421}" destId="{BB850165-A869-403C-A537-2A931DFE9B9A}" srcOrd="0" destOrd="2" presId="urn:microsoft.com/office/officeart/2005/8/layout/list1"/>
    <dgm:cxn modelId="{D5C67FBF-9B65-4124-A6F7-4138D5F6BB2C}" srcId="{9E300333-067C-4554-97BD-D998323AD33D}" destId="{12AB864B-1EE0-4CC2-A8BA-709698E60E72}" srcOrd="2" destOrd="0" parTransId="{C259B75D-2471-4752-9072-8BAD17634DF0}" sibTransId="{C5EE4C92-C77C-4623-BF97-14EE4991CC2D}"/>
    <dgm:cxn modelId="{DBE62A47-2EFB-45AE-B913-0EAE40476800}" type="presOf" srcId="{9E300333-067C-4554-97BD-D998323AD33D}" destId="{5D3AB491-C8CF-49B0-9421-0B24CD8A4591}" srcOrd="1" destOrd="0" presId="urn:microsoft.com/office/officeart/2005/8/layout/list1"/>
    <dgm:cxn modelId="{AB0B4DCD-55FD-4908-ACA4-648A8252E2A4}" srcId="{10103E3D-254C-4815-ACC4-8B6FD1CF94C8}" destId="{9E300333-067C-4554-97BD-D998323AD33D}" srcOrd="0" destOrd="0" parTransId="{9F129143-0942-49BD-BA95-AB555EED9FB2}" sibTransId="{327C457F-F870-496C-A8E9-383776DDFD1A}"/>
    <dgm:cxn modelId="{D975C6B1-96EB-4F55-B155-241AC989E107}" type="presOf" srcId="{3FA4FF2F-60CA-439B-8AA6-D190DF15E6E9}" destId="{BB850165-A869-403C-A537-2A931DFE9B9A}" srcOrd="0" destOrd="0" presId="urn:microsoft.com/office/officeart/2005/8/layout/list1"/>
    <dgm:cxn modelId="{23C59394-20CF-4F56-B3EA-A191754F3F97}" srcId="{9E300333-067C-4554-97BD-D998323AD33D}" destId="{04B7F61C-F6F1-4CD0-93CD-1CFE31363526}" srcOrd="1" destOrd="0" parTransId="{06B71E76-B629-422D-B876-FF47DD19CCD9}" sibTransId="{576D1C87-F7C1-4399-AC72-04C4EAD7CFEA}"/>
    <dgm:cxn modelId="{FDF9C10E-14B3-4909-A556-AE53C8F489B7}" type="presOf" srcId="{85B14C92-519D-40D6-AAC4-A872EA39F2EF}" destId="{1174235A-9A92-4597-BB67-080BBBA821A5}" srcOrd="1" destOrd="0" presId="urn:microsoft.com/office/officeart/2005/8/layout/list1"/>
    <dgm:cxn modelId="{A5E7F7B7-E2C8-4C7B-A259-11086B90462D}" srcId="{10103E3D-254C-4815-ACC4-8B6FD1CF94C8}" destId="{85B14C92-519D-40D6-AAC4-A872EA39F2EF}" srcOrd="1" destOrd="0" parTransId="{17DE0000-11BE-4681-8FCE-4A54BF577022}" sibTransId="{D1B8304B-973C-4AAA-A8A8-D9A5D3415D42}"/>
    <dgm:cxn modelId="{16E363DD-42E3-4BD0-BF6F-46468D321401}" srcId="{9E300333-067C-4554-97BD-D998323AD33D}" destId="{8CE1ABDC-9DDB-42B7-84C3-17C0C2782129}" srcOrd="0" destOrd="0" parTransId="{80A97467-D504-4C59-9290-C284A6A42A9D}" sibTransId="{EE69B5DD-27EF-4C61-89F8-CC35D96C9855}"/>
    <dgm:cxn modelId="{6D92866E-3B3C-47F2-8D0E-0496BCCAF339}" srcId="{85B14C92-519D-40D6-AAC4-A872EA39F2EF}" destId="{9EF322C6-6C5B-4D18-9E10-D6A9011AE421}" srcOrd="2" destOrd="0" parTransId="{E0F47ABA-7D46-42F7-832C-92B7A44B8AEC}" sibTransId="{B1D281F8-E822-4365-83B7-11A3FDD258C1}"/>
    <dgm:cxn modelId="{40F33F26-0A43-4FC6-B5C8-E1DA1CDBCC36}" type="presOf" srcId="{429FADA6-9DAB-4F72-914E-2A554F988EDE}" destId="{BB850165-A869-403C-A537-2A931DFE9B9A}" srcOrd="0" destOrd="1" presId="urn:microsoft.com/office/officeart/2005/8/layout/list1"/>
    <dgm:cxn modelId="{D98665B7-ED8B-48E3-8BA6-90AAC7B0987C}" type="presOf" srcId="{85B14C92-519D-40D6-AAC4-A872EA39F2EF}" destId="{2AFC71D9-BAC2-4FFC-82EE-FDF11CD7FCF5}" srcOrd="0" destOrd="0" presId="urn:microsoft.com/office/officeart/2005/8/layout/list1"/>
    <dgm:cxn modelId="{5ABDD44C-75DA-4678-88A8-B6205ED70161}" type="presOf" srcId="{FEDB391F-7940-4A70-9CA9-07836E43ADBB}" destId="{BB850165-A869-403C-A537-2A931DFE9B9A}" srcOrd="0" destOrd="3" presId="urn:microsoft.com/office/officeart/2005/8/layout/list1"/>
    <dgm:cxn modelId="{17BC0929-A154-4DC0-B85D-10F4DE76FD90}" srcId="{85B14C92-519D-40D6-AAC4-A872EA39F2EF}" destId="{3FA4FF2F-60CA-439B-8AA6-D190DF15E6E9}" srcOrd="0" destOrd="0" parTransId="{F593D5A0-1DC9-49D1-BEA9-3AD1B89A82B4}" sibTransId="{2707DDF7-E939-45CB-98DE-729A51BF63EF}"/>
    <dgm:cxn modelId="{F346E280-FBEB-4B29-9BB1-8425C02E26F9}" type="presOf" srcId="{9E300333-067C-4554-97BD-D998323AD33D}" destId="{0480B899-3B74-4800-B369-BA23FF3DFBC9}" srcOrd="0" destOrd="0" presId="urn:microsoft.com/office/officeart/2005/8/layout/list1"/>
    <dgm:cxn modelId="{8994171C-13D7-4595-A8D3-0808189AD906}" type="presOf" srcId="{12AB864B-1EE0-4CC2-A8BA-709698E60E72}" destId="{A0DD5C60-F2FE-461F-949E-C0F4FF325340}" srcOrd="0" destOrd="2" presId="urn:microsoft.com/office/officeart/2005/8/layout/list1"/>
    <dgm:cxn modelId="{3087E4FF-F75C-44D9-AD61-75EA324971C7}" type="presOf" srcId="{04B7F61C-F6F1-4CD0-93CD-1CFE31363526}" destId="{A0DD5C60-F2FE-461F-949E-C0F4FF325340}" srcOrd="0" destOrd="1" presId="urn:microsoft.com/office/officeart/2005/8/layout/list1"/>
    <dgm:cxn modelId="{161C046E-FA4D-46F3-8CEB-447D17DB9F7F}" type="presParOf" srcId="{0B4E6E0A-A51A-4306-8D88-3952316667A0}" destId="{842C95B7-E139-4807-9270-5C94EC9D56A2}" srcOrd="0" destOrd="0" presId="urn:microsoft.com/office/officeart/2005/8/layout/list1"/>
    <dgm:cxn modelId="{68527171-A4B0-4D54-B22A-FBFCBD83FC41}" type="presParOf" srcId="{842C95B7-E139-4807-9270-5C94EC9D56A2}" destId="{0480B899-3B74-4800-B369-BA23FF3DFBC9}" srcOrd="0" destOrd="0" presId="urn:microsoft.com/office/officeart/2005/8/layout/list1"/>
    <dgm:cxn modelId="{52F40206-50F1-4F0A-992B-3F05E4BED84C}" type="presParOf" srcId="{842C95B7-E139-4807-9270-5C94EC9D56A2}" destId="{5D3AB491-C8CF-49B0-9421-0B24CD8A4591}" srcOrd="1" destOrd="0" presId="urn:microsoft.com/office/officeart/2005/8/layout/list1"/>
    <dgm:cxn modelId="{886883D6-343B-4F49-B8B7-A190936A206B}" type="presParOf" srcId="{0B4E6E0A-A51A-4306-8D88-3952316667A0}" destId="{6D9150E9-D147-4C45-B78E-FF1CF26D08EC}" srcOrd="1" destOrd="0" presId="urn:microsoft.com/office/officeart/2005/8/layout/list1"/>
    <dgm:cxn modelId="{169E29B9-F713-4F79-A5FF-6DE7E04AEE75}" type="presParOf" srcId="{0B4E6E0A-A51A-4306-8D88-3952316667A0}" destId="{A0DD5C60-F2FE-461F-949E-C0F4FF325340}" srcOrd="2" destOrd="0" presId="urn:microsoft.com/office/officeart/2005/8/layout/list1"/>
    <dgm:cxn modelId="{1C3FF4E0-6121-44D8-9860-EAC36D408C46}" type="presParOf" srcId="{0B4E6E0A-A51A-4306-8D88-3952316667A0}" destId="{81437E00-F18E-46D6-9B1F-A2755B060AE5}" srcOrd="3" destOrd="0" presId="urn:microsoft.com/office/officeart/2005/8/layout/list1"/>
    <dgm:cxn modelId="{217B42BC-9A83-4FB7-B481-82B0D75F81CB}" type="presParOf" srcId="{0B4E6E0A-A51A-4306-8D88-3952316667A0}" destId="{57EF5B83-96C0-4EF5-A1A3-D9659E95068F}" srcOrd="4" destOrd="0" presId="urn:microsoft.com/office/officeart/2005/8/layout/list1"/>
    <dgm:cxn modelId="{688CC44B-A8CC-4AE3-9AF6-8017ECDAB02D}" type="presParOf" srcId="{57EF5B83-96C0-4EF5-A1A3-D9659E95068F}" destId="{2AFC71D9-BAC2-4FFC-82EE-FDF11CD7FCF5}" srcOrd="0" destOrd="0" presId="urn:microsoft.com/office/officeart/2005/8/layout/list1"/>
    <dgm:cxn modelId="{6ECBD15D-1D3D-4F47-8C42-874AD212397A}" type="presParOf" srcId="{57EF5B83-96C0-4EF5-A1A3-D9659E95068F}" destId="{1174235A-9A92-4597-BB67-080BBBA821A5}" srcOrd="1" destOrd="0" presId="urn:microsoft.com/office/officeart/2005/8/layout/list1"/>
    <dgm:cxn modelId="{A856305E-45A3-4E8A-8170-C1988CF0F02D}" type="presParOf" srcId="{0B4E6E0A-A51A-4306-8D88-3952316667A0}" destId="{F8BAAD66-C92A-41C5-861B-D55C4D30F076}" srcOrd="5" destOrd="0" presId="urn:microsoft.com/office/officeart/2005/8/layout/list1"/>
    <dgm:cxn modelId="{EF3E8773-E42A-42D0-823F-355A29D5C178}" type="presParOf" srcId="{0B4E6E0A-A51A-4306-8D88-3952316667A0}" destId="{BB850165-A869-403C-A537-2A931DFE9B9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6E628C-0A2F-4390-B2E4-CF29AA43840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60B12E-9B28-45F5-A9AF-51302A1DB73D}">
      <dgm:prSet/>
      <dgm:spPr/>
      <dgm:t>
        <a:bodyPr/>
        <a:lstStyle/>
        <a:p>
          <a:r>
            <a:rPr lang="en-US" dirty="0"/>
            <a:t>People are distracted and preoccupied a full 75 percent of all time </a:t>
          </a:r>
        </a:p>
      </dgm:t>
    </dgm:pt>
    <dgm:pt modelId="{24DEEDAB-518D-4E38-924B-F9AE6D269915}" type="parTrans" cxnId="{41EEB6C4-7151-441E-8A2C-F387127AE31A}">
      <dgm:prSet/>
      <dgm:spPr/>
      <dgm:t>
        <a:bodyPr/>
        <a:lstStyle/>
        <a:p>
          <a:endParaRPr lang="en-US"/>
        </a:p>
      </dgm:t>
    </dgm:pt>
    <dgm:pt modelId="{DB311F86-E685-4D0F-801E-A42B8C69E634}" type="sibTrans" cxnId="{41EEB6C4-7151-441E-8A2C-F387127AE31A}">
      <dgm:prSet/>
      <dgm:spPr/>
      <dgm:t>
        <a:bodyPr/>
        <a:lstStyle/>
        <a:p>
          <a:endParaRPr lang="en-US"/>
        </a:p>
      </dgm:t>
    </dgm:pt>
    <dgm:pt modelId="{847DA0BB-D912-4853-9689-CF2961BB2F05}">
      <dgm:prSet/>
      <dgm:spPr/>
      <dgm:t>
        <a:bodyPr/>
        <a:lstStyle/>
        <a:p>
          <a:r>
            <a:rPr lang="en-US"/>
            <a:t>We usually recall just 50 percent of what was said immediately after we talk</a:t>
          </a:r>
        </a:p>
      </dgm:t>
    </dgm:pt>
    <dgm:pt modelId="{A009BF5E-66E1-4188-B7C6-67356EF620E9}" type="parTrans" cxnId="{3831AF08-DF26-4E97-A358-BE9423BAED0F}">
      <dgm:prSet/>
      <dgm:spPr/>
      <dgm:t>
        <a:bodyPr/>
        <a:lstStyle/>
        <a:p>
          <a:endParaRPr lang="en-US"/>
        </a:p>
      </dgm:t>
    </dgm:pt>
    <dgm:pt modelId="{A5EBE98A-F215-4267-ADBA-12A71C8D85B5}" type="sibTrans" cxnId="{3831AF08-DF26-4E97-A358-BE9423BAED0F}">
      <dgm:prSet/>
      <dgm:spPr/>
      <dgm:t>
        <a:bodyPr/>
        <a:lstStyle/>
        <a:p>
          <a:endParaRPr lang="en-US"/>
        </a:p>
      </dgm:t>
    </dgm:pt>
    <dgm:pt modelId="{303149F9-445F-4AB4-AE3F-428335194CAD}">
      <dgm:prSet/>
      <dgm:spPr/>
      <dgm:t>
        <a:bodyPr/>
        <a:lstStyle/>
        <a:p>
          <a:r>
            <a:rPr lang="en-US"/>
            <a:t>We just spend 45 percent of our time Listening.</a:t>
          </a:r>
        </a:p>
      </dgm:t>
    </dgm:pt>
    <dgm:pt modelId="{01D67C97-B3E7-445F-BDE1-81CE962093A9}" type="parTrans" cxnId="{91196BD4-51A0-4171-B409-095649ECF696}">
      <dgm:prSet/>
      <dgm:spPr/>
      <dgm:t>
        <a:bodyPr/>
        <a:lstStyle/>
        <a:p>
          <a:endParaRPr lang="en-US"/>
        </a:p>
      </dgm:t>
    </dgm:pt>
    <dgm:pt modelId="{3836F4B1-5843-4296-9595-BC894C13BD0A}" type="sibTrans" cxnId="{91196BD4-51A0-4171-B409-095649ECF696}">
      <dgm:prSet/>
      <dgm:spPr/>
      <dgm:t>
        <a:bodyPr/>
        <a:lstStyle/>
        <a:p>
          <a:endParaRPr lang="en-US"/>
        </a:p>
      </dgm:t>
    </dgm:pt>
    <dgm:pt modelId="{AAB5FCA6-6E8F-42AF-9257-DD59B24C62C9}">
      <dgm:prSet/>
      <dgm:spPr/>
      <dgm:t>
        <a:bodyPr/>
        <a:lstStyle/>
        <a:p>
          <a:r>
            <a:rPr lang="en-US"/>
            <a:t>We remember just 20 percent of what we hear.</a:t>
          </a:r>
        </a:p>
      </dgm:t>
    </dgm:pt>
    <dgm:pt modelId="{158DADAF-C1EA-454B-A5DE-704D34A8E381}" type="parTrans" cxnId="{B71BF523-0209-4658-9640-51D3ACED8BAA}">
      <dgm:prSet/>
      <dgm:spPr/>
      <dgm:t>
        <a:bodyPr/>
        <a:lstStyle/>
        <a:p>
          <a:endParaRPr lang="en-US"/>
        </a:p>
      </dgm:t>
    </dgm:pt>
    <dgm:pt modelId="{0011C14B-5485-4E6B-A957-F3956E7FC985}" type="sibTrans" cxnId="{B71BF523-0209-4658-9640-51D3ACED8BAA}">
      <dgm:prSet/>
      <dgm:spPr/>
      <dgm:t>
        <a:bodyPr/>
        <a:lstStyle/>
        <a:p>
          <a:endParaRPr lang="en-US"/>
        </a:p>
      </dgm:t>
    </dgm:pt>
    <dgm:pt modelId="{E8C5C2C0-79A1-406B-8640-C69161E47716}" type="pres">
      <dgm:prSet presAssocID="{366E628C-0A2F-4390-B2E4-CF29AA43840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75D2BBA-992A-4A82-85B4-A251DB0D7FAF}" type="pres">
      <dgm:prSet presAssocID="{366E628C-0A2F-4390-B2E4-CF29AA438409}" presName="diamond" presStyleLbl="bgShp" presStyleIdx="0" presStyleCnt="1"/>
      <dgm:spPr/>
    </dgm:pt>
    <dgm:pt modelId="{1D4B503D-C08C-41BF-B377-F6911A01B882}" type="pres">
      <dgm:prSet presAssocID="{366E628C-0A2F-4390-B2E4-CF29AA43840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CE3663-840C-4AD4-9C06-69793022F3A9}" type="pres">
      <dgm:prSet presAssocID="{366E628C-0A2F-4390-B2E4-CF29AA43840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28127B-181F-44F9-B0A5-351D9CE56F3A}" type="pres">
      <dgm:prSet presAssocID="{366E628C-0A2F-4390-B2E4-CF29AA43840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BF154B-5B32-4EA3-BE76-DBBBD435AF6E}" type="pres">
      <dgm:prSet presAssocID="{366E628C-0A2F-4390-B2E4-CF29AA43840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6529158-7D4A-4DFE-81E7-D92237715685}" type="presOf" srcId="{EF60B12E-9B28-45F5-A9AF-51302A1DB73D}" destId="{1D4B503D-C08C-41BF-B377-F6911A01B882}" srcOrd="0" destOrd="0" presId="urn:microsoft.com/office/officeart/2005/8/layout/matrix3"/>
    <dgm:cxn modelId="{6FCE84E2-8D25-4D0B-816F-06BE08748CD2}" type="presOf" srcId="{AAB5FCA6-6E8F-42AF-9257-DD59B24C62C9}" destId="{ADBF154B-5B32-4EA3-BE76-DBBBD435AF6E}" srcOrd="0" destOrd="0" presId="urn:microsoft.com/office/officeart/2005/8/layout/matrix3"/>
    <dgm:cxn modelId="{41EEB6C4-7151-441E-8A2C-F387127AE31A}" srcId="{366E628C-0A2F-4390-B2E4-CF29AA438409}" destId="{EF60B12E-9B28-45F5-A9AF-51302A1DB73D}" srcOrd="0" destOrd="0" parTransId="{24DEEDAB-518D-4E38-924B-F9AE6D269915}" sibTransId="{DB311F86-E685-4D0F-801E-A42B8C69E634}"/>
    <dgm:cxn modelId="{91196BD4-51A0-4171-B409-095649ECF696}" srcId="{366E628C-0A2F-4390-B2E4-CF29AA438409}" destId="{303149F9-445F-4AB4-AE3F-428335194CAD}" srcOrd="2" destOrd="0" parTransId="{01D67C97-B3E7-445F-BDE1-81CE962093A9}" sibTransId="{3836F4B1-5843-4296-9595-BC894C13BD0A}"/>
    <dgm:cxn modelId="{B71BF523-0209-4658-9640-51D3ACED8BAA}" srcId="{366E628C-0A2F-4390-B2E4-CF29AA438409}" destId="{AAB5FCA6-6E8F-42AF-9257-DD59B24C62C9}" srcOrd="3" destOrd="0" parTransId="{158DADAF-C1EA-454B-A5DE-704D34A8E381}" sibTransId="{0011C14B-5485-4E6B-A957-F3956E7FC985}"/>
    <dgm:cxn modelId="{E200A232-53B7-4944-88A4-86B1CF246023}" type="presOf" srcId="{303149F9-445F-4AB4-AE3F-428335194CAD}" destId="{A328127B-181F-44F9-B0A5-351D9CE56F3A}" srcOrd="0" destOrd="0" presId="urn:microsoft.com/office/officeart/2005/8/layout/matrix3"/>
    <dgm:cxn modelId="{9CE7171B-CC42-482E-9F6E-EDAD060F3ECD}" type="presOf" srcId="{847DA0BB-D912-4853-9689-CF2961BB2F05}" destId="{A6CE3663-840C-4AD4-9C06-69793022F3A9}" srcOrd="0" destOrd="0" presId="urn:microsoft.com/office/officeart/2005/8/layout/matrix3"/>
    <dgm:cxn modelId="{44503EC3-95C2-441E-90E9-C3C9BCBBCD33}" type="presOf" srcId="{366E628C-0A2F-4390-B2E4-CF29AA438409}" destId="{E8C5C2C0-79A1-406B-8640-C69161E47716}" srcOrd="0" destOrd="0" presId="urn:microsoft.com/office/officeart/2005/8/layout/matrix3"/>
    <dgm:cxn modelId="{3831AF08-DF26-4E97-A358-BE9423BAED0F}" srcId="{366E628C-0A2F-4390-B2E4-CF29AA438409}" destId="{847DA0BB-D912-4853-9689-CF2961BB2F05}" srcOrd="1" destOrd="0" parTransId="{A009BF5E-66E1-4188-B7C6-67356EF620E9}" sibTransId="{A5EBE98A-F215-4267-ADBA-12A71C8D85B5}"/>
    <dgm:cxn modelId="{BA3CB7D5-3430-4610-A43B-21346E741AEB}" type="presParOf" srcId="{E8C5C2C0-79A1-406B-8640-C69161E47716}" destId="{A75D2BBA-992A-4A82-85B4-A251DB0D7FAF}" srcOrd="0" destOrd="0" presId="urn:microsoft.com/office/officeart/2005/8/layout/matrix3"/>
    <dgm:cxn modelId="{CF4CA075-28F6-4638-A4F3-24D400BCBE52}" type="presParOf" srcId="{E8C5C2C0-79A1-406B-8640-C69161E47716}" destId="{1D4B503D-C08C-41BF-B377-F6911A01B882}" srcOrd="1" destOrd="0" presId="urn:microsoft.com/office/officeart/2005/8/layout/matrix3"/>
    <dgm:cxn modelId="{5DA46889-D1F0-4AB2-B3F2-C8E6085D03B6}" type="presParOf" srcId="{E8C5C2C0-79A1-406B-8640-C69161E47716}" destId="{A6CE3663-840C-4AD4-9C06-69793022F3A9}" srcOrd="2" destOrd="0" presId="urn:microsoft.com/office/officeart/2005/8/layout/matrix3"/>
    <dgm:cxn modelId="{035F1318-3683-402D-AAF6-364F5CF37E72}" type="presParOf" srcId="{E8C5C2C0-79A1-406B-8640-C69161E47716}" destId="{A328127B-181F-44F9-B0A5-351D9CE56F3A}" srcOrd="3" destOrd="0" presId="urn:microsoft.com/office/officeart/2005/8/layout/matrix3"/>
    <dgm:cxn modelId="{A7DE87BB-4AC0-47DC-9CED-3C3F7018DC5F}" type="presParOf" srcId="{E8C5C2C0-79A1-406B-8640-C69161E47716}" destId="{ADBF154B-5B32-4EA3-BE76-DBBBD435AF6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FCEA8-DB5D-41B4-834E-E45191DA91DA}">
      <dsp:nvSpPr>
        <dsp:cNvPr id="0" name=""/>
        <dsp:cNvSpPr/>
      </dsp:nvSpPr>
      <dsp:spPr>
        <a:xfrm>
          <a:off x="0" y="1108141"/>
          <a:ext cx="6588691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Listening is not my problem</a:t>
          </a:r>
        </a:p>
      </dsp:txBody>
      <dsp:txXfrm>
        <a:off x="32784" y="1140925"/>
        <a:ext cx="6523123" cy="606012"/>
      </dsp:txXfrm>
    </dsp:sp>
    <dsp:sp modelId="{14D53FF7-6441-4BAB-8058-CC79FD1770DA}">
      <dsp:nvSpPr>
        <dsp:cNvPr id="0" name=""/>
        <dsp:cNvSpPr/>
      </dsp:nvSpPr>
      <dsp:spPr>
        <a:xfrm>
          <a:off x="0" y="1860361"/>
          <a:ext cx="6588691" cy="6715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Listening and hearing are same </a:t>
          </a:r>
        </a:p>
      </dsp:txBody>
      <dsp:txXfrm>
        <a:off x="32784" y="1893145"/>
        <a:ext cx="6523123" cy="606012"/>
      </dsp:txXfrm>
    </dsp:sp>
    <dsp:sp modelId="{26F81207-8DE1-4C13-91B4-0F43B62FCB11}">
      <dsp:nvSpPr>
        <dsp:cNvPr id="0" name=""/>
        <dsp:cNvSpPr/>
      </dsp:nvSpPr>
      <dsp:spPr>
        <a:xfrm>
          <a:off x="0" y="2612581"/>
          <a:ext cx="6588691" cy="6715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Smarter people are better listeners</a:t>
          </a:r>
        </a:p>
      </dsp:txBody>
      <dsp:txXfrm>
        <a:off x="32784" y="2645365"/>
        <a:ext cx="6523123" cy="606012"/>
      </dsp:txXfrm>
    </dsp:sp>
    <dsp:sp modelId="{43C0E9E5-C69F-49E9-86C6-6A5E1C6A3F20}">
      <dsp:nvSpPr>
        <dsp:cNvPr id="0" name=""/>
        <dsp:cNvSpPr/>
      </dsp:nvSpPr>
      <dsp:spPr>
        <a:xfrm>
          <a:off x="0" y="3364801"/>
          <a:ext cx="6588691" cy="6715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Good readers are good listeners</a:t>
          </a:r>
        </a:p>
      </dsp:txBody>
      <dsp:txXfrm>
        <a:off x="32784" y="3397585"/>
        <a:ext cx="6523123" cy="606012"/>
      </dsp:txXfrm>
    </dsp:sp>
    <dsp:sp modelId="{A6F31E4D-6AE6-4E70-82A0-9B246510D07D}">
      <dsp:nvSpPr>
        <dsp:cNvPr id="0" name=""/>
        <dsp:cNvSpPr/>
      </dsp:nvSpPr>
      <dsp:spPr>
        <a:xfrm>
          <a:off x="0" y="4117021"/>
          <a:ext cx="6588691" cy="671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Listening improves with age and experience</a:t>
          </a:r>
        </a:p>
      </dsp:txBody>
      <dsp:txXfrm>
        <a:off x="32784" y="4149805"/>
        <a:ext cx="6523123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307BE-CC32-4B90-B495-1E9826CAB3C2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92236-EB86-4F8F-B805-9894A0D2AE7E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1C285-4B13-42B9-B35D-5A5B64884B5A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To avoid communication errors</a:t>
          </a:r>
        </a:p>
      </dsp:txBody>
      <dsp:txXfrm>
        <a:off x="1432649" y="2447"/>
        <a:ext cx="5156041" cy="1240389"/>
      </dsp:txXfrm>
    </dsp:sp>
    <dsp:sp modelId="{EBE3985D-8482-4869-ACF0-57C7EDD5A233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7333A-7A54-4688-8079-C351B1D87DB2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AE28D-B1D8-4E13-8322-331D8A1FF679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Helps to learn something new.</a:t>
          </a:r>
        </a:p>
      </dsp:txBody>
      <dsp:txXfrm>
        <a:off x="1432649" y="1552933"/>
        <a:ext cx="5156041" cy="1240389"/>
      </dsp:txXfrm>
    </dsp:sp>
    <dsp:sp modelId="{5C95AA32-F5C4-4F74-B774-A4A4ECE77B0F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C48F3-0C31-4CB0-868D-96A792EB60BC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3D4ED-4EF5-457C-B032-58859854D866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We display respect to others viewpoint.</a:t>
          </a:r>
        </a:p>
      </dsp:txBody>
      <dsp:txXfrm>
        <a:off x="1432649" y="3103420"/>
        <a:ext cx="5156041" cy="1240389"/>
      </dsp:txXfrm>
    </dsp:sp>
    <dsp:sp modelId="{DAD212CB-E577-44DA-A893-99790894D472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A17F6-AE11-4389-8912-6666DB84C87B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AB8F2-46B3-43CF-87F2-4DCCB50FC4ED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It improves your personality.</a:t>
          </a:r>
        </a:p>
      </dsp:txBody>
      <dsp:txXfrm>
        <a:off x="1432649" y="4653906"/>
        <a:ext cx="5156041" cy="1240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D5C60-F2FE-461F-949E-C0F4FF325340}">
      <dsp:nvSpPr>
        <dsp:cNvPr id="0" name=""/>
        <dsp:cNvSpPr/>
      </dsp:nvSpPr>
      <dsp:spPr>
        <a:xfrm>
          <a:off x="0" y="425618"/>
          <a:ext cx="6263640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62356" rIns="4861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/>
            <a:t>Noise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/>
            <a:t>Defected mechanical devices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/>
            <a:t>Uncomfortable Environment</a:t>
          </a:r>
        </a:p>
      </dsp:txBody>
      <dsp:txXfrm>
        <a:off x="0" y="425618"/>
        <a:ext cx="6263640" cy="2041200"/>
      </dsp:txXfrm>
    </dsp:sp>
    <dsp:sp modelId="{5D3AB491-C8CF-49B0-9421-0B24CD8A4591}">
      <dsp:nvSpPr>
        <dsp:cNvPr id="0" name=""/>
        <dsp:cNvSpPr/>
      </dsp:nvSpPr>
      <dsp:spPr>
        <a:xfrm>
          <a:off x="313182" y="27098"/>
          <a:ext cx="4384548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Physical Barriers </a:t>
          </a:r>
        </a:p>
      </dsp:txBody>
      <dsp:txXfrm>
        <a:off x="352090" y="66006"/>
        <a:ext cx="4306732" cy="719224"/>
      </dsp:txXfrm>
    </dsp:sp>
    <dsp:sp modelId="{BB850165-A869-403C-A537-2A931DFE9B9A}">
      <dsp:nvSpPr>
        <dsp:cNvPr id="0" name=""/>
        <dsp:cNvSpPr/>
      </dsp:nvSpPr>
      <dsp:spPr>
        <a:xfrm>
          <a:off x="0" y="3011138"/>
          <a:ext cx="6263640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62356" rIns="4861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/>
            <a:t>Being unsure of the Speaker’s ability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/>
            <a:t>Personal Anxiety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/>
            <a:t>Attitude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/>
            <a:t>Impatience </a:t>
          </a:r>
        </a:p>
      </dsp:txBody>
      <dsp:txXfrm>
        <a:off x="0" y="3011138"/>
        <a:ext cx="6263640" cy="2466450"/>
      </dsp:txXfrm>
    </dsp:sp>
    <dsp:sp modelId="{1174235A-9A92-4597-BB67-080BBBA821A5}">
      <dsp:nvSpPr>
        <dsp:cNvPr id="0" name=""/>
        <dsp:cNvSpPr/>
      </dsp:nvSpPr>
      <dsp:spPr>
        <a:xfrm>
          <a:off x="313182" y="2612618"/>
          <a:ext cx="4384548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Psychological Barriers</a:t>
          </a:r>
        </a:p>
      </dsp:txBody>
      <dsp:txXfrm>
        <a:off x="352090" y="2651526"/>
        <a:ext cx="4306732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D2BBA-992A-4A82-85B4-A251DB0D7FAF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B503D-C08C-41BF-B377-F6911A01B882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People are distracted and preoccupied a full 75 percent of all time </a:t>
          </a:r>
        </a:p>
      </dsp:txBody>
      <dsp:txXfrm>
        <a:off x="1007221" y="627745"/>
        <a:ext cx="1937228" cy="1937228"/>
      </dsp:txXfrm>
    </dsp:sp>
    <dsp:sp modelId="{A6CE3663-840C-4AD4-9C06-69793022F3A9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We usually recall just 50 percent of what was said immediately after we talk</a:t>
          </a:r>
        </a:p>
      </dsp:txBody>
      <dsp:txXfrm>
        <a:off x="3319190" y="627745"/>
        <a:ext cx="1937228" cy="1937228"/>
      </dsp:txXfrm>
    </dsp:sp>
    <dsp:sp modelId="{A328127B-181F-44F9-B0A5-351D9CE56F3A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We just spend 45 percent of our time Listening.</a:t>
          </a:r>
        </a:p>
      </dsp:txBody>
      <dsp:txXfrm>
        <a:off x="1007221" y="2939714"/>
        <a:ext cx="1937228" cy="1937228"/>
      </dsp:txXfrm>
    </dsp:sp>
    <dsp:sp modelId="{ADBF154B-5B32-4EA3-BE76-DBBBD435AF6E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We remember just 20 percent of what we hear.</a:t>
          </a:r>
        </a:p>
      </dsp:txBody>
      <dsp:txXfrm>
        <a:off x="3319190" y="2939714"/>
        <a:ext cx="1937228" cy="193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AD4EE-5A0A-0081-FF5E-1BFBCA7B5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7F5661-4D34-3789-B0DE-A0899244D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77359C-7B51-F09D-D5DC-162B523A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9B1778-C646-13A8-B000-2A6A3A32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8E9698-338F-8590-5875-FC35BE4C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A549D-4B4F-45CA-A836-2A79F94E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EA744E-7E1A-31EC-EBB9-A0A9E0F21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184F60-AC99-736C-0535-734B8D02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6B3846-9C26-FA5D-B0B1-2D1620B9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9A3A3A-8A71-B966-7F8E-EF659D06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1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F0A2F8-BBA6-ECC6-63B5-565EA294B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BA7BF4-AC8D-76B3-6258-6D7F0BB34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15A4DA-C786-B550-A3B4-B1E81369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075ADC-A45B-C7AE-141B-8437DE53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B3E0F-2ADB-F774-E80C-7534F61A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EDFDD-C966-84E3-0A46-43A7CF22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036D12-F7AD-00C7-5F85-4618727B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EB3D6B-0795-AA73-75FD-48C060D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95983B-D417-E569-52AC-24061470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AD4013-BA94-D5E2-4D45-DE6144BB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32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F407EB-BB6E-35BC-92B8-8C3925D0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06CAE3-1C88-7441-48D9-AE4CFDD5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5EEAC9-4A2A-000C-4401-3AAE7F4E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534085-991A-0AD8-3101-9697E638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DE612-55E6-E7B5-16AD-95E5A619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9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95BDF-AA4F-ED76-6035-06922974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751D42-2F31-1D9C-07B5-B26217C30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8C8EE-67B1-042C-1B3D-AFD90721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13FF99-C03F-5517-55D3-8901348F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353549-CE85-8FAA-A543-205649A9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5E66A8-2D49-0FFD-8DE4-CEED5A33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3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A45001-F68A-8D82-22C7-245E3C89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E11F0E-3D7F-47A1-5D78-DBBFE010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BDCD15-D1F3-0D0C-BBA1-503FFB757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D4F3DA-4C9B-4392-1F67-88CAAFDEA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4D7EE1C-FE01-6FA2-4187-2DDB83537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E981731-9CC5-7A34-94D5-513D147D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8195C1-7AA9-9F8D-E41C-E8DBC4B8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127225E-1EBB-28FA-54A8-ABB4D388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65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8DB7B6-568B-C7D1-BB37-49DEBEFA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9CFE5B3-B55A-65D6-2E6C-B906C373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A1D079-E838-CCDC-133A-6033CBAA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1F32CC-114A-FAAA-EB2D-829EFC61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DA2933-1692-1EAA-221D-39C46323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BE720FC-F1D1-6ACB-0CC1-5FA53ABF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EAA1C5-7AC4-DBE5-2495-5982923B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0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589DD1-3310-E5AA-8578-90E21A8F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57E935-CBC0-C198-EDE6-D4EE6C98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192424-B0D5-DBDD-E476-C03695B60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C94BA4-3F35-9743-95F9-616ED078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55718B-D7A0-2761-047B-12369741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8DE2D7-8451-A7A5-B48C-1740CF0D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7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D0B84C-209E-B6A9-5DAD-9EF02DDD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10C134F-A3B4-870F-BB5C-7BDC855A4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62B958-D839-CB5F-13B4-5FCB3306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0939BE-1C35-D986-EE0B-77D6182D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60B767-CB96-8920-D2D1-A9E2016F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15598E-6FAC-E59F-A731-B01FBF87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0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1EA4A95-BD1C-5EF6-9BB5-A4056BA7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F38A9E-AF86-D6C9-BE6B-5BECE4072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114F1A-0D99-0D77-2566-9F8863302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E654E-0283-4776-88AE-ED7F9953D37C}" type="datetimeFigureOut">
              <a:rPr lang="en-IN" smtClean="0"/>
              <a:t>14/06/2022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695FD0-A893-419A-F5C3-439B1E779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4AF21D-7A26-490E-BCFE-38D047645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67D2-3E24-46D3-B6E1-7DC38B448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8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A8461-4858-178A-D950-C14F56C3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625109-FE3A-6650-FF7F-BDAAF936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7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D654D-3206-3B24-E801-C3E66EED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How to Listen Effectively</a:t>
            </a:r>
            <a:endParaRPr lang="en-IN" sz="4600"/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xmlns="" id="{6357EC4F-235E-4222-A36F-C7878ACE37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7E607-DD43-75B2-EB32-DD1BB298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Stop Talking</a:t>
            </a:r>
          </a:p>
          <a:p>
            <a:r>
              <a:rPr lang="en-US" sz="2200" dirty="0"/>
              <a:t>Be Silent</a:t>
            </a:r>
          </a:p>
          <a:p>
            <a:r>
              <a:rPr lang="en-US" sz="2200" dirty="0"/>
              <a:t>Ask Questions </a:t>
            </a:r>
          </a:p>
          <a:p>
            <a:r>
              <a:rPr lang="en-US" sz="2200" dirty="0"/>
              <a:t>Maintain Eye Contact</a:t>
            </a:r>
          </a:p>
          <a:p>
            <a:r>
              <a:rPr lang="en-US" sz="2200" dirty="0"/>
              <a:t>Practice Listening </a:t>
            </a:r>
          </a:p>
          <a:p>
            <a:r>
              <a:rPr lang="en-US" sz="2200" dirty="0"/>
              <a:t>Show Interest</a:t>
            </a:r>
          </a:p>
          <a:p>
            <a:r>
              <a:rPr lang="en-US" sz="2200" dirty="0"/>
              <a:t>Wait and watch for Non-Verbal Communication</a:t>
            </a:r>
          </a:p>
          <a:p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F08F85-BE8A-1A83-2980-A2797CB8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8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52224-0981-55B2-39EA-973165C1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DFB0A9D-1A47-7B85-27DD-E453C752B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63384"/>
            <a:ext cx="7188199" cy="43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4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F3840-D080-1E6E-8358-7B6F2BB8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Listening Comprehension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D6F0EF6-2B91-7145-14B8-AA3E252C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147422"/>
            <a:ext cx="6553545" cy="45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24500" y="5859780"/>
            <a:ext cx="6027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By – </a:t>
            </a:r>
            <a:r>
              <a:rPr lang="en-US" sz="3200" dirty="0" err="1" smtClean="0"/>
              <a:t>Pratham</a:t>
            </a:r>
            <a:r>
              <a:rPr lang="en-US" sz="3200" dirty="0" smtClean="0"/>
              <a:t> </a:t>
            </a:r>
            <a:r>
              <a:rPr lang="en-US" sz="3200" dirty="0" err="1" smtClean="0"/>
              <a:t>darji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89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D13CC36-B950-4F02-9BAF-9A7EB267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F2E2428-58BA-458D-AA54-05502E63F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DD364C-EFAE-5599-470E-06CE0E56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b="1" dirty="0"/>
              <a:t>Meaning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15EB27-AC3B-4E00-A8FD-93C54C9D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/>
              <a:t>Listening comprehension is more than just hearing what is said.</a:t>
            </a:r>
          </a:p>
          <a:p>
            <a:r>
              <a:rPr lang="en-US" sz="2000"/>
              <a:t>Listening is a process of receiving, constructing meaning from, and responding to spoken and/or non-verbal messages.</a:t>
            </a:r>
          </a:p>
          <a:p>
            <a:r>
              <a:rPr lang="en-US" sz="2000"/>
              <a:t>Listening is an Active process.</a:t>
            </a:r>
            <a:endParaRPr lang="en-IN" sz="2000"/>
          </a:p>
        </p:txBody>
      </p:sp>
      <p:pic>
        <p:nvPicPr>
          <p:cNvPr id="4" name="Picture 3" descr="A close up of a calculator&#10;&#10;Description automatically generated with low confidence">
            <a:extLst>
              <a:ext uri="{FF2B5EF4-FFF2-40B4-BE49-F238E27FC236}">
                <a16:creationId xmlns:a16="http://schemas.microsoft.com/office/drawing/2014/main" xmlns="" id="{48B7EB74-6A9B-9468-B219-C19FEE0C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981" y="2476486"/>
            <a:ext cx="2906973" cy="19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8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3B475F8-50AE-46A0-9943-B2B63183D5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AA5B9-F080-296F-A948-EF798400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 b="1"/>
              <a:t>Basic Types Of Listening</a:t>
            </a:r>
            <a:endParaRPr lang="en-IN" sz="5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F39AC2-7DB5-4927-F694-7CFCFACEE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731" y="261991"/>
            <a:ext cx="3375392" cy="1890220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xmlns="" id="{75F6FDB4-2351-48C2-A863-2364A0234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46537A-062E-E8B3-0B91-41A982BEF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n-US" sz="2000"/>
              <a:t>Active Listening</a:t>
            </a:r>
          </a:p>
          <a:p>
            <a:pPr lvl="1"/>
            <a:r>
              <a:rPr lang="en-US" sz="2000"/>
              <a:t>Understands all things</a:t>
            </a:r>
          </a:p>
          <a:p>
            <a:pPr lvl="1"/>
            <a:r>
              <a:rPr lang="en-US" sz="2000"/>
              <a:t>Proper Interaction </a:t>
            </a:r>
          </a:p>
          <a:p>
            <a:pPr lvl="1"/>
            <a:r>
              <a:rPr lang="en-US" sz="2000"/>
              <a:t>Proper feedback</a:t>
            </a:r>
          </a:p>
          <a:p>
            <a:r>
              <a:rPr lang="en-US" sz="2000"/>
              <a:t>Selective Listening</a:t>
            </a:r>
          </a:p>
          <a:p>
            <a:pPr lvl="1"/>
            <a:r>
              <a:rPr lang="en-US" sz="2000"/>
              <a:t>We remember only selected portion </a:t>
            </a:r>
          </a:p>
          <a:p>
            <a:pPr lvl="1"/>
            <a:r>
              <a:rPr lang="en-US" sz="2000"/>
              <a:t>Topic not to our liking. </a:t>
            </a:r>
          </a:p>
          <a:p>
            <a:r>
              <a:rPr lang="en-US" sz="2000"/>
              <a:t>Ignoring Listening</a:t>
            </a:r>
          </a:p>
          <a:p>
            <a:pPr lvl="1"/>
            <a:r>
              <a:rPr lang="en-US" sz="2000"/>
              <a:t>Not listening to others at all.</a:t>
            </a:r>
          </a:p>
          <a:p>
            <a:pPr lvl="1"/>
            <a:r>
              <a:rPr lang="en-US" sz="2000"/>
              <a:t>Leads to Stained Relation.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4BFB1C-9BEC-8AF7-B171-823D4BD2C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80" y="2310086"/>
            <a:ext cx="1890220" cy="1890220"/>
          </a:xfrm>
          <a:prstGeom prst="rect">
            <a:avLst/>
          </a:prstGeom>
        </p:spPr>
      </p:pic>
      <p:pic>
        <p:nvPicPr>
          <p:cNvPr id="6" name="Picture 5" descr="A person holding a megaphone&#10;&#10;Description automatically generated with low confidence">
            <a:extLst>
              <a:ext uri="{FF2B5EF4-FFF2-40B4-BE49-F238E27FC236}">
                <a16:creationId xmlns:a16="http://schemas.microsoft.com/office/drawing/2014/main" xmlns="" id="{EF2F6D7E-B4DC-690F-9019-0024C5087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979" y="4358181"/>
            <a:ext cx="2704623" cy="18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5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020063-2385-44AC-BD67-258E1F0B9F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E014A0B-5338-4077-AFE9-A90D04D44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57506-AD47-2076-1915-C3D2930E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Stages of Listening Process</a:t>
            </a:r>
            <a:endParaRPr lang="en-IN" sz="36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8127680-150F-4A90-9950-F66392578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088F97A-8362-4967-B664-D748B846EC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30F9DEDE-4318-412A-81C5-C8C90F689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9E97DE9-7844-4707-8928-1CD88ADB72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EC58954E-44A5-4A0D-97A9-8A2BB43D68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7EBCD0-393B-8948-816C-0F227968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Hearing </a:t>
            </a:r>
          </a:p>
          <a:p>
            <a:r>
              <a:rPr lang="en-US" sz="1800">
                <a:solidFill>
                  <a:schemeClr val="tx2"/>
                </a:solidFill>
              </a:rPr>
              <a:t>Focusing on message</a:t>
            </a:r>
          </a:p>
          <a:p>
            <a:r>
              <a:rPr lang="en-US" sz="1800">
                <a:solidFill>
                  <a:schemeClr val="tx2"/>
                </a:solidFill>
              </a:rPr>
              <a:t>Analyzing and Evaluating</a:t>
            </a:r>
          </a:p>
          <a:p>
            <a:r>
              <a:rPr lang="en-US" sz="1800">
                <a:solidFill>
                  <a:schemeClr val="tx2"/>
                </a:solidFill>
              </a:rPr>
              <a:t>Responding</a:t>
            </a:r>
          </a:p>
          <a:p>
            <a:r>
              <a:rPr lang="en-US" sz="1800">
                <a:solidFill>
                  <a:schemeClr val="tx2"/>
                </a:solidFill>
              </a:rPr>
              <a:t>Remembering</a:t>
            </a:r>
          </a:p>
          <a:p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466920E5-8640-4C24-A775-8647637094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CBA3142-5A82-43CE-87A2-EB14B17A51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EF5A1C7-9938-4A33-A5A4-2B05353B31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262A936D-E9F6-4A68-82C2-1D1CC77722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C68A9229-BBBE-4934-9700-BA72A1BB03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EF7EF018-24DC-9B1C-BE96-6F246827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176147"/>
            <a:ext cx="4954693" cy="25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4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A5B4632-C963-4296-86F0-79AA9EA5A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8383-0AD0-DFE8-F285-3B90E02A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Myths About Listening</a:t>
            </a:r>
            <a:endParaRPr lang="en-IN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A46ECF2-02E6-3540-A591-6007C079B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86905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02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3A5B4632-C963-4296-86F0-79AA9EA5A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2C5F8-E958-566B-01E6-0E660DC1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Importance of Listening</a:t>
            </a:r>
            <a:endParaRPr lang="en-IN" sz="4800">
              <a:solidFill>
                <a:schemeClr val="bg1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91CB4D1A-6DB3-823B-53E0-D739CA3B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56280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59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819A166-7571-4003-A6B8-B62034C3E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5FD80-4EF1-B176-836C-811B5B87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Barriers to Effective Listening</a:t>
            </a:r>
            <a:endParaRPr lang="en-IN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A3B2995-BDE8-A62E-05BE-E19B12E82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5785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3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xmlns="" id="{B819A166-7571-4003-A6B8-B62034C3E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17DF4-F5A0-6E97-72AF-FC15547D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Why People Don’t Listening</a:t>
            </a:r>
            <a:endParaRPr lang="en-IN" sz="6000">
              <a:solidFill>
                <a:schemeClr val="bg1"/>
              </a:solidFill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xmlns="" id="{01571EB0-169A-7D08-BF86-80EC95C67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06660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48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249</Words>
  <Application>Microsoft Office PowerPoint</Application>
  <PresentationFormat>Custom</PresentationFormat>
  <Paragraphs>58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Listening Comprehension</vt:lpstr>
      <vt:lpstr>Meaning</vt:lpstr>
      <vt:lpstr>Basic Types Of Listening</vt:lpstr>
      <vt:lpstr>Stages of Listening Process</vt:lpstr>
      <vt:lpstr>Myths About Listening</vt:lpstr>
      <vt:lpstr>Importance of Listening</vt:lpstr>
      <vt:lpstr>Barriers to Effective Listening</vt:lpstr>
      <vt:lpstr>Why People Don’t Listening</vt:lpstr>
      <vt:lpstr>How to Listen Effectively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 Comprehension</dc:title>
  <dc:creator>pratham darji</dc:creator>
  <cp:lastModifiedBy>prathamdarji2003@outlook.com</cp:lastModifiedBy>
  <cp:revision>4</cp:revision>
  <dcterms:created xsi:type="dcterms:W3CDTF">2022-06-14T02:48:26Z</dcterms:created>
  <dcterms:modified xsi:type="dcterms:W3CDTF">2022-06-14T09:20:07Z</dcterms:modified>
</cp:coreProperties>
</file>