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2b3f0e8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2b3f0e8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■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■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■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://localhost:80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69950" y="3080925"/>
            <a:ext cx="41475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Gepresenteerd door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Koopen en Luca Warmenhoven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Over ons spel</a:t>
            </a:r>
            <a:endParaRPr sz="34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125" y="0"/>
            <a:ext cx="94643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61600" y="1184975"/>
            <a:ext cx="4394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 is Defender, en wat is het doel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1600" y="1752725"/>
            <a:ext cx="43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Hoe bestuur je het spel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61600" y="2314950"/>
            <a:ext cx="43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voorbeelden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1600" y="2877175"/>
            <a:ext cx="43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Gameplay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