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6E7CCD-8057-4319-827B-44A873D64E93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2947096-23A4-4954-B87A-BA31F498E3DA}">
      <dgm:prSet/>
      <dgm:spPr/>
      <dgm:t>
        <a:bodyPr/>
        <a:lstStyle/>
        <a:p>
          <a:r>
            <a:rPr lang="en-GB"/>
            <a:t>Platformer</a:t>
          </a:r>
          <a:endParaRPr lang="en-US"/>
        </a:p>
      </dgm:t>
    </dgm:pt>
    <dgm:pt modelId="{C61AA835-9595-445F-978A-95D14B4451CC}" type="parTrans" cxnId="{25CA83DD-3698-49C8-B71A-685B2776AF98}">
      <dgm:prSet/>
      <dgm:spPr/>
      <dgm:t>
        <a:bodyPr/>
        <a:lstStyle/>
        <a:p>
          <a:endParaRPr lang="en-US"/>
        </a:p>
      </dgm:t>
    </dgm:pt>
    <dgm:pt modelId="{A2D364F5-4207-45FF-AD68-C621A36FEDF9}" type="sibTrans" cxnId="{25CA83DD-3698-49C8-B71A-685B2776AF98}">
      <dgm:prSet/>
      <dgm:spPr/>
      <dgm:t>
        <a:bodyPr/>
        <a:lstStyle/>
        <a:p>
          <a:endParaRPr lang="en-US"/>
        </a:p>
      </dgm:t>
    </dgm:pt>
    <dgm:pt modelId="{FE6552E6-7806-4742-9ED2-0F5A918AB529}">
      <dgm:prSet/>
      <dgm:spPr/>
      <dgm:t>
        <a:bodyPr/>
        <a:lstStyle/>
        <a:p>
          <a:r>
            <a:rPr lang="en-GB"/>
            <a:t>Minecraft textures</a:t>
          </a:r>
          <a:endParaRPr lang="en-US"/>
        </a:p>
      </dgm:t>
    </dgm:pt>
    <dgm:pt modelId="{67AC17B1-C62E-4A70-B858-08DF0CE77295}" type="parTrans" cxnId="{9795B410-CB0C-4D2F-BC77-1B76A486B270}">
      <dgm:prSet/>
      <dgm:spPr/>
      <dgm:t>
        <a:bodyPr/>
        <a:lstStyle/>
        <a:p>
          <a:endParaRPr lang="en-US"/>
        </a:p>
      </dgm:t>
    </dgm:pt>
    <dgm:pt modelId="{BD8EB08F-614E-4F8D-BAC3-1E8657A972F7}" type="sibTrans" cxnId="{9795B410-CB0C-4D2F-BC77-1B76A486B270}">
      <dgm:prSet/>
      <dgm:spPr/>
      <dgm:t>
        <a:bodyPr/>
        <a:lstStyle/>
        <a:p>
          <a:endParaRPr lang="en-US"/>
        </a:p>
      </dgm:t>
    </dgm:pt>
    <dgm:pt modelId="{7737BC1C-5A36-4F0D-A329-57E497059676}">
      <dgm:prSet/>
      <dgm:spPr/>
      <dgm:t>
        <a:bodyPr/>
        <a:lstStyle/>
        <a:p>
          <a:r>
            <a:rPr lang="en-GB"/>
            <a:t>Mario Bros speelwijze</a:t>
          </a:r>
          <a:endParaRPr lang="en-US"/>
        </a:p>
      </dgm:t>
    </dgm:pt>
    <dgm:pt modelId="{B6CDD895-DB6A-4B42-AD4E-71AC93ABC0BF}" type="parTrans" cxnId="{650F9B72-4D96-4ACD-AAB7-15395391F963}">
      <dgm:prSet/>
      <dgm:spPr/>
      <dgm:t>
        <a:bodyPr/>
        <a:lstStyle/>
        <a:p>
          <a:endParaRPr lang="en-US"/>
        </a:p>
      </dgm:t>
    </dgm:pt>
    <dgm:pt modelId="{FE872DC6-EA20-4926-BED0-087F3F17DA8F}" type="sibTrans" cxnId="{650F9B72-4D96-4ACD-AAB7-15395391F963}">
      <dgm:prSet/>
      <dgm:spPr/>
      <dgm:t>
        <a:bodyPr/>
        <a:lstStyle/>
        <a:p>
          <a:endParaRPr lang="en-US"/>
        </a:p>
      </dgm:t>
    </dgm:pt>
    <dgm:pt modelId="{AD5917AD-5217-4848-9361-1729379AC40B}" type="pres">
      <dgm:prSet presAssocID="{556E7CCD-8057-4319-827B-44A873D64E93}" presName="linear" presStyleCnt="0">
        <dgm:presLayoutVars>
          <dgm:dir/>
          <dgm:animLvl val="lvl"/>
          <dgm:resizeHandles val="exact"/>
        </dgm:presLayoutVars>
      </dgm:prSet>
      <dgm:spPr/>
    </dgm:pt>
    <dgm:pt modelId="{3CB30799-A84E-4D9D-A863-492C9F56D5D5}" type="pres">
      <dgm:prSet presAssocID="{92947096-23A4-4954-B87A-BA31F498E3DA}" presName="parentLin" presStyleCnt="0"/>
      <dgm:spPr/>
    </dgm:pt>
    <dgm:pt modelId="{ACAB194C-4445-4D7A-878D-3C3E42FC9354}" type="pres">
      <dgm:prSet presAssocID="{92947096-23A4-4954-B87A-BA31F498E3DA}" presName="parentLeftMargin" presStyleLbl="node1" presStyleIdx="0" presStyleCnt="3"/>
      <dgm:spPr/>
    </dgm:pt>
    <dgm:pt modelId="{D8C5FB59-64BA-44F0-9437-05CED469F574}" type="pres">
      <dgm:prSet presAssocID="{92947096-23A4-4954-B87A-BA31F498E3D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DDE0375-FCEC-41C7-A162-049B53AA4AD8}" type="pres">
      <dgm:prSet presAssocID="{92947096-23A4-4954-B87A-BA31F498E3DA}" presName="negativeSpace" presStyleCnt="0"/>
      <dgm:spPr/>
    </dgm:pt>
    <dgm:pt modelId="{5C1B8C2D-050B-458C-BF13-4FD9927073BF}" type="pres">
      <dgm:prSet presAssocID="{92947096-23A4-4954-B87A-BA31F498E3DA}" presName="childText" presStyleLbl="conFgAcc1" presStyleIdx="0" presStyleCnt="3">
        <dgm:presLayoutVars>
          <dgm:bulletEnabled val="1"/>
        </dgm:presLayoutVars>
      </dgm:prSet>
      <dgm:spPr/>
    </dgm:pt>
    <dgm:pt modelId="{971D1289-3F54-4950-9497-93E5A3FC6F35}" type="pres">
      <dgm:prSet presAssocID="{A2D364F5-4207-45FF-AD68-C621A36FEDF9}" presName="spaceBetweenRectangles" presStyleCnt="0"/>
      <dgm:spPr/>
    </dgm:pt>
    <dgm:pt modelId="{F6F2D398-BDA6-4FC4-A423-E1DDEE1BD93F}" type="pres">
      <dgm:prSet presAssocID="{FE6552E6-7806-4742-9ED2-0F5A918AB529}" presName="parentLin" presStyleCnt="0"/>
      <dgm:spPr/>
    </dgm:pt>
    <dgm:pt modelId="{F6CD51F5-3166-4DC0-A2A8-8408271317B6}" type="pres">
      <dgm:prSet presAssocID="{FE6552E6-7806-4742-9ED2-0F5A918AB529}" presName="parentLeftMargin" presStyleLbl="node1" presStyleIdx="0" presStyleCnt="3"/>
      <dgm:spPr/>
    </dgm:pt>
    <dgm:pt modelId="{86B2F80A-919A-4AF7-A0A6-448130D2F088}" type="pres">
      <dgm:prSet presAssocID="{FE6552E6-7806-4742-9ED2-0F5A918AB52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A426AE-76A5-48E8-B455-57B6CC89C26A}" type="pres">
      <dgm:prSet presAssocID="{FE6552E6-7806-4742-9ED2-0F5A918AB529}" presName="negativeSpace" presStyleCnt="0"/>
      <dgm:spPr/>
    </dgm:pt>
    <dgm:pt modelId="{7AD835A1-7478-4E2B-BC8C-EEF6F408CA72}" type="pres">
      <dgm:prSet presAssocID="{FE6552E6-7806-4742-9ED2-0F5A918AB529}" presName="childText" presStyleLbl="conFgAcc1" presStyleIdx="1" presStyleCnt="3">
        <dgm:presLayoutVars>
          <dgm:bulletEnabled val="1"/>
        </dgm:presLayoutVars>
      </dgm:prSet>
      <dgm:spPr/>
    </dgm:pt>
    <dgm:pt modelId="{B473E37D-9B24-401B-A319-3392C0E00204}" type="pres">
      <dgm:prSet presAssocID="{BD8EB08F-614E-4F8D-BAC3-1E8657A972F7}" presName="spaceBetweenRectangles" presStyleCnt="0"/>
      <dgm:spPr/>
    </dgm:pt>
    <dgm:pt modelId="{47FED3CA-23BE-41AC-86F7-181F94B5B0E5}" type="pres">
      <dgm:prSet presAssocID="{7737BC1C-5A36-4F0D-A329-57E497059676}" presName="parentLin" presStyleCnt="0"/>
      <dgm:spPr/>
    </dgm:pt>
    <dgm:pt modelId="{EA70CC32-5318-411D-83C0-B79DC921EF22}" type="pres">
      <dgm:prSet presAssocID="{7737BC1C-5A36-4F0D-A329-57E497059676}" presName="parentLeftMargin" presStyleLbl="node1" presStyleIdx="1" presStyleCnt="3"/>
      <dgm:spPr/>
    </dgm:pt>
    <dgm:pt modelId="{E7C788BE-97C5-4EA1-ACF4-B008F8891684}" type="pres">
      <dgm:prSet presAssocID="{7737BC1C-5A36-4F0D-A329-57E49705967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67BAE1F-6DF9-449F-A7A5-AC22EB2C4A4C}" type="pres">
      <dgm:prSet presAssocID="{7737BC1C-5A36-4F0D-A329-57E497059676}" presName="negativeSpace" presStyleCnt="0"/>
      <dgm:spPr/>
    </dgm:pt>
    <dgm:pt modelId="{D78FDA16-3CD3-49FF-9919-6AFEEFEA3248}" type="pres">
      <dgm:prSet presAssocID="{7737BC1C-5A36-4F0D-A329-57E49705967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148AF08-5677-4474-940B-9C87CDDD1148}" type="presOf" srcId="{556E7CCD-8057-4319-827B-44A873D64E93}" destId="{AD5917AD-5217-4848-9361-1729379AC40B}" srcOrd="0" destOrd="0" presId="urn:microsoft.com/office/officeart/2005/8/layout/list1"/>
    <dgm:cxn modelId="{9795B410-CB0C-4D2F-BC77-1B76A486B270}" srcId="{556E7CCD-8057-4319-827B-44A873D64E93}" destId="{FE6552E6-7806-4742-9ED2-0F5A918AB529}" srcOrd="1" destOrd="0" parTransId="{67AC17B1-C62E-4A70-B858-08DF0CE77295}" sibTransId="{BD8EB08F-614E-4F8D-BAC3-1E8657A972F7}"/>
    <dgm:cxn modelId="{0790001B-9E48-44D9-996B-589958CDE834}" type="presOf" srcId="{FE6552E6-7806-4742-9ED2-0F5A918AB529}" destId="{86B2F80A-919A-4AF7-A0A6-448130D2F088}" srcOrd="1" destOrd="0" presId="urn:microsoft.com/office/officeart/2005/8/layout/list1"/>
    <dgm:cxn modelId="{3590E437-4A50-45A1-9400-6C17252C2444}" type="presOf" srcId="{7737BC1C-5A36-4F0D-A329-57E497059676}" destId="{E7C788BE-97C5-4EA1-ACF4-B008F8891684}" srcOrd="1" destOrd="0" presId="urn:microsoft.com/office/officeart/2005/8/layout/list1"/>
    <dgm:cxn modelId="{650F9B72-4D96-4ACD-AAB7-15395391F963}" srcId="{556E7CCD-8057-4319-827B-44A873D64E93}" destId="{7737BC1C-5A36-4F0D-A329-57E497059676}" srcOrd="2" destOrd="0" parTransId="{B6CDD895-DB6A-4B42-AD4E-71AC93ABC0BF}" sibTransId="{FE872DC6-EA20-4926-BED0-087F3F17DA8F}"/>
    <dgm:cxn modelId="{D59C028C-F06F-4E73-9053-6174BA13FC39}" type="presOf" srcId="{7737BC1C-5A36-4F0D-A329-57E497059676}" destId="{EA70CC32-5318-411D-83C0-B79DC921EF22}" srcOrd="0" destOrd="0" presId="urn:microsoft.com/office/officeart/2005/8/layout/list1"/>
    <dgm:cxn modelId="{971995A5-7949-41BA-87FC-62A4C87B9DF8}" type="presOf" srcId="{92947096-23A4-4954-B87A-BA31F498E3DA}" destId="{ACAB194C-4445-4D7A-878D-3C3E42FC9354}" srcOrd="0" destOrd="0" presId="urn:microsoft.com/office/officeart/2005/8/layout/list1"/>
    <dgm:cxn modelId="{FA87E2B5-5BD1-4EB1-9715-231B5AA46CB4}" type="presOf" srcId="{FE6552E6-7806-4742-9ED2-0F5A918AB529}" destId="{F6CD51F5-3166-4DC0-A2A8-8408271317B6}" srcOrd="0" destOrd="0" presId="urn:microsoft.com/office/officeart/2005/8/layout/list1"/>
    <dgm:cxn modelId="{25CA83DD-3698-49C8-B71A-685B2776AF98}" srcId="{556E7CCD-8057-4319-827B-44A873D64E93}" destId="{92947096-23A4-4954-B87A-BA31F498E3DA}" srcOrd="0" destOrd="0" parTransId="{C61AA835-9595-445F-978A-95D14B4451CC}" sibTransId="{A2D364F5-4207-45FF-AD68-C621A36FEDF9}"/>
    <dgm:cxn modelId="{4E6F02FA-F268-4935-8EA9-CDC4D5A55CB8}" type="presOf" srcId="{92947096-23A4-4954-B87A-BA31F498E3DA}" destId="{D8C5FB59-64BA-44F0-9437-05CED469F574}" srcOrd="1" destOrd="0" presId="urn:microsoft.com/office/officeart/2005/8/layout/list1"/>
    <dgm:cxn modelId="{120B5A26-5EF7-4F91-AAC6-A2D9FBC4B37B}" type="presParOf" srcId="{AD5917AD-5217-4848-9361-1729379AC40B}" destId="{3CB30799-A84E-4D9D-A863-492C9F56D5D5}" srcOrd="0" destOrd="0" presId="urn:microsoft.com/office/officeart/2005/8/layout/list1"/>
    <dgm:cxn modelId="{5CD24B97-D9E4-47AA-9E62-276C9B050477}" type="presParOf" srcId="{3CB30799-A84E-4D9D-A863-492C9F56D5D5}" destId="{ACAB194C-4445-4D7A-878D-3C3E42FC9354}" srcOrd="0" destOrd="0" presId="urn:microsoft.com/office/officeart/2005/8/layout/list1"/>
    <dgm:cxn modelId="{46E04618-4CA4-402D-A159-1631780BFAA0}" type="presParOf" srcId="{3CB30799-A84E-4D9D-A863-492C9F56D5D5}" destId="{D8C5FB59-64BA-44F0-9437-05CED469F574}" srcOrd="1" destOrd="0" presId="urn:microsoft.com/office/officeart/2005/8/layout/list1"/>
    <dgm:cxn modelId="{1135E33F-5278-4E4B-BD69-9AB9DDBEBD44}" type="presParOf" srcId="{AD5917AD-5217-4848-9361-1729379AC40B}" destId="{6DDE0375-FCEC-41C7-A162-049B53AA4AD8}" srcOrd="1" destOrd="0" presId="urn:microsoft.com/office/officeart/2005/8/layout/list1"/>
    <dgm:cxn modelId="{D1C5DD64-9E3F-485E-A860-E6D1DDEEB6EB}" type="presParOf" srcId="{AD5917AD-5217-4848-9361-1729379AC40B}" destId="{5C1B8C2D-050B-458C-BF13-4FD9927073BF}" srcOrd="2" destOrd="0" presId="urn:microsoft.com/office/officeart/2005/8/layout/list1"/>
    <dgm:cxn modelId="{5FD0C29A-877E-404A-A41D-B22BB1B3BA3C}" type="presParOf" srcId="{AD5917AD-5217-4848-9361-1729379AC40B}" destId="{971D1289-3F54-4950-9497-93E5A3FC6F35}" srcOrd="3" destOrd="0" presId="urn:microsoft.com/office/officeart/2005/8/layout/list1"/>
    <dgm:cxn modelId="{5B760CAC-E313-4ED6-820A-AF60CFCA31BD}" type="presParOf" srcId="{AD5917AD-5217-4848-9361-1729379AC40B}" destId="{F6F2D398-BDA6-4FC4-A423-E1DDEE1BD93F}" srcOrd="4" destOrd="0" presId="urn:microsoft.com/office/officeart/2005/8/layout/list1"/>
    <dgm:cxn modelId="{7012851C-1B7D-447B-80E8-A6F85DECA951}" type="presParOf" srcId="{F6F2D398-BDA6-4FC4-A423-E1DDEE1BD93F}" destId="{F6CD51F5-3166-4DC0-A2A8-8408271317B6}" srcOrd="0" destOrd="0" presId="urn:microsoft.com/office/officeart/2005/8/layout/list1"/>
    <dgm:cxn modelId="{7D263D83-506C-4B30-A19F-BB0B082FF248}" type="presParOf" srcId="{F6F2D398-BDA6-4FC4-A423-E1DDEE1BD93F}" destId="{86B2F80A-919A-4AF7-A0A6-448130D2F088}" srcOrd="1" destOrd="0" presId="urn:microsoft.com/office/officeart/2005/8/layout/list1"/>
    <dgm:cxn modelId="{C9684AF6-84AE-47C0-AA5D-1FA4C071FE2B}" type="presParOf" srcId="{AD5917AD-5217-4848-9361-1729379AC40B}" destId="{BDA426AE-76A5-48E8-B455-57B6CC89C26A}" srcOrd="5" destOrd="0" presId="urn:microsoft.com/office/officeart/2005/8/layout/list1"/>
    <dgm:cxn modelId="{2927FEAC-E4CC-48C0-A85D-4042FD1713CE}" type="presParOf" srcId="{AD5917AD-5217-4848-9361-1729379AC40B}" destId="{7AD835A1-7478-4E2B-BC8C-EEF6F408CA72}" srcOrd="6" destOrd="0" presId="urn:microsoft.com/office/officeart/2005/8/layout/list1"/>
    <dgm:cxn modelId="{08C34BFB-F5D7-41B4-9AC5-7442F15D9295}" type="presParOf" srcId="{AD5917AD-5217-4848-9361-1729379AC40B}" destId="{B473E37D-9B24-401B-A319-3392C0E00204}" srcOrd="7" destOrd="0" presId="urn:microsoft.com/office/officeart/2005/8/layout/list1"/>
    <dgm:cxn modelId="{06D3D121-9A99-4659-8499-3245566836AD}" type="presParOf" srcId="{AD5917AD-5217-4848-9361-1729379AC40B}" destId="{47FED3CA-23BE-41AC-86F7-181F94B5B0E5}" srcOrd="8" destOrd="0" presId="urn:microsoft.com/office/officeart/2005/8/layout/list1"/>
    <dgm:cxn modelId="{656FDDF9-0B75-467C-A01E-61ECFDBAD636}" type="presParOf" srcId="{47FED3CA-23BE-41AC-86F7-181F94B5B0E5}" destId="{EA70CC32-5318-411D-83C0-B79DC921EF22}" srcOrd="0" destOrd="0" presId="urn:microsoft.com/office/officeart/2005/8/layout/list1"/>
    <dgm:cxn modelId="{241896F8-26CE-4A07-8701-5186233BACD5}" type="presParOf" srcId="{47FED3CA-23BE-41AC-86F7-181F94B5B0E5}" destId="{E7C788BE-97C5-4EA1-ACF4-B008F8891684}" srcOrd="1" destOrd="0" presId="urn:microsoft.com/office/officeart/2005/8/layout/list1"/>
    <dgm:cxn modelId="{F2B48375-69F0-403C-8415-207D3045A8E7}" type="presParOf" srcId="{AD5917AD-5217-4848-9361-1729379AC40B}" destId="{067BAE1F-6DF9-449F-A7A5-AC22EB2C4A4C}" srcOrd="9" destOrd="0" presId="urn:microsoft.com/office/officeart/2005/8/layout/list1"/>
    <dgm:cxn modelId="{F10FF0F7-329E-498C-9442-ED308353177D}" type="presParOf" srcId="{AD5917AD-5217-4848-9361-1729379AC40B}" destId="{D78FDA16-3CD3-49FF-9919-6AFEEFEA324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8C2D-050B-458C-BF13-4FD9927073BF}">
      <dsp:nvSpPr>
        <dsp:cNvPr id="0" name=""/>
        <dsp:cNvSpPr/>
      </dsp:nvSpPr>
      <dsp:spPr>
        <a:xfrm>
          <a:off x="0" y="855499"/>
          <a:ext cx="6666833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C5FB59-64BA-44F0-9437-05CED469F574}">
      <dsp:nvSpPr>
        <dsp:cNvPr id="0" name=""/>
        <dsp:cNvSpPr/>
      </dsp:nvSpPr>
      <dsp:spPr>
        <a:xfrm>
          <a:off x="333341" y="309379"/>
          <a:ext cx="4666783" cy="10922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Platformer</a:t>
          </a:r>
          <a:endParaRPr lang="en-US" sz="3700" kern="1200"/>
        </a:p>
      </dsp:txBody>
      <dsp:txXfrm>
        <a:off x="386660" y="362698"/>
        <a:ext cx="4560145" cy="985602"/>
      </dsp:txXfrm>
    </dsp:sp>
    <dsp:sp modelId="{7AD835A1-7478-4E2B-BC8C-EEF6F408CA72}">
      <dsp:nvSpPr>
        <dsp:cNvPr id="0" name=""/>
        <dsp:cNvSpPr/>
      </dsp:nvSpPr>
      <dsp:spPr>
        <a:xfrm>
          <a:off x="0" y="2533820"/>
          <a:ext cx="6666833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2F80A-919A-4AF7-A0A6-448130D2F088}">
      <dsp:nvSpPr>
        <dsp:cNvPr id="0" name=""/>
        <dsp:cNvSpPr/>
      </dsp:nvSpPr>
      <dsp:spPr>
        <a:xfrm>
          <a:off x="333341" y="1987700"/>
          <a:ext cx="4666783" cy="109224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Minecraft textures</a:t>
          </a:r>
          <a:endParaRPr lang="en-US" sz="3700" kern="1200"/>
        </a:p>
      </dsp:txBody>
      <dsp:txXfrm>
        <a:off x="386660" y="2041019"/>
        <a:ext cx="4560145" cy="985602"/>
      </dsp:txXfrm>
    </dsp:sp>
    <dsp:sp modelId="{D78FDA16-3CD3-49FF-9919-6AFEEFEA3248}">
      <dsp:nvSpPr>
        <dsp:cNvPr id="0" name=""/>
        <dsp:cNvSpPr/>
      </dsp:nvSpPr>
      <dsp:spPr>
        <a:xfrm>
          <a:off x="0" y="4212140"/>
          <a:ext cx="6666833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788BE-97C5-4EA1-ACF4-B008F8891684}">
      <dsp:nvSpPr>
        <dsp:cNvPr id="0" name=""/>
        <dsp:cNvSpPr/>
      </dsp:nvSpPr>
      <dsp:spPr>
        <a:xfrm>
          <a:off x="333341" y="3666020"/>
          <a:ext cx="4666783" cy="109224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Mario Bros speelwijze</a:t>
          </a:r>
          <a:endParaRPr lang="en-US" sz="3700" kern="1200"/>
        </a:p>
      </dsp:txBody>
      <dsp:txXfrm>
        <a:off x="386660" y="3719339"/>
        <a:ext cx="4560145" cy="985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71CD-2C84-AACA-8417-ECB87D01A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338BC-6073-AD51-37E6-326CE5ECA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B928E-0D3A-08A2-DB38-44AB766D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B29E-CAC8-4EAD-A3FD-065327BF28EB}" type="datetimeFigureOut">
              <a:rPr lang="en-NL" smtClean="0"/>
              <a:t>01/12/2023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F782-251B-0C22-8C7D-3F7FC75B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E1763-0B00-966B-9DD8-CEC7DDE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4903-70C0-4E61-BDE3-D39D46F273A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64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E61A-27E5-21F0-B340-28304497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A6869-F83E-17D8-409B-01B8F7B1D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4C79B-3C37-B92E-8D2E-24412C30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B29E-CAC8-4EAD-A3FD-065327BF28EB}" type="datetimeFigureOut">
              <a:rPr lang="en-NL" smtClean="0"/>
              <a:t>01/12/2023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15BB8-9840-D7DC-CE42-A7156A1E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A8C81-466C-D1AE-9340-A82FC7DE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4903-70C0-4E61-BDE3-D39D46F273A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912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4B2FA2-3BCC-965F-18D0-6FBB2848E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D0E76-9A98-71CE-8B72-96CD77073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D0F02-B0B6-6828-4E27-F6E4723F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B29E-CAC8-4EAD-A3FD-065327BF28EB}" type="datetimeFigureOut">
              <a:rPr lang="en-NL" smtClean="0"/>
              <a:t>01/12/2023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EC287-E59A-1993-2111-887EB430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D68E4-7E8D-B43D-7CA5-80E44A6F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4903-70C0-4E61-BDE3-D39D46F273A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149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B9D5-E6B4-81B8-20E3-6DC1BDF7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4F43-4DA9-305C-121A-750450D0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68F25-7368-7CA8-1F0E-9FAE4AF7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B29E-CAC8-4EAD-A3FD-065327BF28EB}" type="datetimeFigureOut">
              <a:rPr lang="en-NL" smtClean="0"/>
              <a:t>01/12/2023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6F230-F00D-70EC-7ACA-C6151641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94FD-E1FD-91CE-624D-16C4FF53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4903-70C0-4E61-BDE3-D39D46F273A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907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4BE9-A97C-07FE-4AED-F57630AF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25EF6-A53B-8566-F6DD-3B428B4B4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A41C4-41A1-BA68-21BF-B5CB79B0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B29E-CAC8-4EAD-A3FD-065327BF28EB}" type="datetimeFigureOut">
              <a:rPr lang="en-NL" smtClean="0"/>
              <a:t>01/12/2023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B8669-7E87-B961-872C-871DAC6D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57D6B-17D3-BC89-CA0A-61510CB9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4903-70C0-4E61-BDE3-D39D46F273A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276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0F3C-0907-3308-48EE-608F2CB8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1693-C601-41F2-E0F6-19CB3AA22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4B35A-00A7-A5DB-4C52-2A80AF0A5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A2EA2-9612-9AC8-A3A4-FD983198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B29E-CAC8-4EAD-A3FD-065327BF28EB}" type="datetimeFigureOut">
              <a:rPr lang="en-NL" smtClean="0"/>
              <a:t>01/12/2023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53D7E-CA53-F97D-0E65-DEB64937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91D66-4F3A-5543-4479-7D643BB1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4903-70C0-4E61-BDE3-D39D46F273A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76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45E2-C51D-2C30-C667-AAB29525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F3AD4-7FBA-86D2-3444-63027A755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329AC-2E06-CF8F-C19E-A5C0B2A75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BF806-DFD3-E65D-3A5E-3895349B1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7134A-E693-E595-5DE9-661007B56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FF54D-98E5-2AA3-D5FC-341EDE3A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B29E-CAC8-4EAD-A3FD-065327BF28EB}" type="datetimeFigureOut">
              <a:rPr lang="en-NL" smtClean="0"/>
              <a:t>01/12/2023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1D191-C736-8B69-7A41-FBD3C04E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D9D7C-7F53-6371-DA22-BE674270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4903-70C0-4E61-BDE3-D39D46F273A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902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980C-BBEC-A887-1CF2-3B8A3634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45D17-AEB5-89B8-D3D2-9786F754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B29E-CAC8-4EAD-A3FD-065327BF28EB}" type="datetimeFigureOut">
              <a:rPr lang="en-NL" smtClean="0"/>
              <a:t>01/12/2023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F46F5-8FE9-25C5-19D4-7364195A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F8680-2CB1-8DAF-7709-4D030AD3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4903-70C0-4E61-BDE3-D39D46F273A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7400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E8A43-FC6E-194C-0DF8-8B66F4DD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B29E-CAC8-4EAD-A3FD-065327BF28EB}" type="datetimeFigureOut">
              <a:rPr lang="en-NL" smtClean="0"/>
              <a:t>01/12/2023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BD4E8-BD12-126B-CDF1-3121701A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AE381-09C3-9302-F553-7B6EB797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4903-70C0-4E61-BDE3-D39D46F273A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7425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95E7-C81C-835C-9198-5AE17151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64A57-D94D-4C48-AA20-C065E68E6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0A6FF-A89D-74D5-15DC-179493ED0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C7121-0323-7682-A77F-90B3B5D02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B29E-CAC8-4EAD-A3FD-065327BF28EB}" type="datetimeFigureOut">
              <a:rPr lang="en-NL" smtClean="0"/>
              <a:t>01/12/2023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9F2A1-B354-1C7B-0A1A-4F75461E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619FD-4BD3-BB14-A5F2-1ACB7575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4903-70C0-4E61-BDE3-D39D46F273A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738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6C4E-CC4B-3012-46A5-92C32A74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C2E49-6331-BEA4-68F2-15E8B6DAB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85A4C-73A7-BB6C-A680-318892D22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D18D2-8DD0-0ED4-C394-1226C996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B29E-CAC8-4EAD-A3FD-065327BF28EB}" type="datetimeFigureOut">
              <a:rPr lang="en-NL" smtClean="0"/>
              <a:t>01/12/2023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9E0CA-A299-B439-8B75-0BA55FFB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879DB-0FEF-E591-8739-4CF1A851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4903-70C0-4E61-BDE3-D39D46F273A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664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63D2E-E52F-B2F1-D6AE-A8515651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1FE3C-EB82-90D8-A6E1-A6E403F8C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9ADC2-A34A-5C48-1559-52E73337E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AB29E-CAC8-4EAD-A3FD-065327BF28EB}" type="datetimeFigureOut">
              <a:rPr lang="en-NL" smtClean="0"/>
              <a:t>01/12/2023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003F0-6AA6-0631-2955-07E14FFBA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8950A-22B8-B6F6-6F17-03FF66271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E4903-70C0-4E61-BDE3-D39D46F273A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988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1D59D-4D49-C846-20C2-796C669CE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GB" sz="7200"/>
              <a:t>TI Platformer</a:t>
            </a:r>
            <a:endParaRPr lang="en-NL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56CD3-0515-5959-3659-8A7F91624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GB"/>
              <a:t>Door Luca Warmenhoven en Just Koopen</a:t>
            </a:r>
            <a:endParaRPr lang="en-NL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39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1B20-75A0-3B93-BEB1-8EBE1305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Mindmap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20F2F-5810-9115-56B1-825D6268F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veel</a:t>
            </a:r>
            <a:r>
              <a:rPr lang="en-GB" dirty="0"/>
              <a:t> </a:t>
            </a:r>
            <a:r>
              <a:rPr lang="en-GB" dirty="0" err="1"/>
              <a:t>onderzoek</a:t>
            </a:r>
            <a:r>
              <a:rPr lang="en-GB" dirty="0"/>
              <a:t> </a:t>
            </a:r>
            <a:r>
              <a:rPr lang="en-GB" dirty="0" err="1"/>
              <a:t>gedaan</a:t>
            </a:r>
            <a:endParaRPr lang="en-NL" dirty="0"/>
          </a:p>
        </p:txBody>
      </p:sp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6F47DABC-B779-7FE4-672A-12BA97177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264" y="2313979"/>
            <a:ext cx="7735711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0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video game screen with a cartoon character&#10;&#10;Description automatically generated">
            <a:extLst>
              <a:ext uri="{FF2B5EF4-FFF2-40B4-BE49-F238E27FC236}">
                <a16:creationId xmlns:a16="http://schemas.microsoft.com/office/drawing/2014/main" id="{C7401242-B12F-1E4D-7865-A9FCCAE2FE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64132-AA93-7559-E09E-C2796991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625D4-2DF4-FD02-A064-2A06CB9E4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180829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E4924-1DA0-E0A9-D67F-94ECF79F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chart werkwijze</a:t>
            </a:r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E009C0F-34F1-808C-A390-529CC75B0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224108"/>
            <a:ext cx="6780700" cy="440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99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06A52-AF28-A4FA-CEE6-C1AFC590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Documentatie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2F9CA-C65B-67C3-F77E-0B0C1A51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Gebruiksaanwijzing</a:t>
            </a:r>
          </a:p>
        </p:txBody>
      </p:sp>
    </p:spTree>
    <p:extLst>
      <p:ext uri="{BB962C8B-B14F-4D97-AF65-F5344CB8AC3E}">
        <p14:creationId xmlns:p14="http://schemas.microsoft.com/office/powerpoint/2010/main" val="144126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82243-9B1E-9740-54A7-46C89E7C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Prototype</a:t>
            </a:r>
            <a:endParaRPr lang="en-NL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3424E1-2363-A956-10A8-E7C5DE459B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73052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456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5E3C5-F994-9E58-FC1C-FDA58448D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 err="1">
                <a:solidFill>
                  <a:srgbClr val="FFFFFF"/>
                </a:solidFill>
              </a:rPr>
              <a:t>Eerste</a:t>
            </a:r>
            <a:r>
              <a:rPr lang="en-GB" sz="4000" dirty="0">
                <a:solidFill>
                  <a:srgbClr val="FFFFFF"/>
                </a:solidFill>
              </a:rPr>
              <a:t> guerilla test, feedback.</a:t>
            </a:r>
            <a:endParaRPr lang="en-NL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ACEE-9563-E880-685D-6AC476780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GB" sz="2000"/>
              <a:t>Persoon 1:</a:t>
            </a:r>
          </a:p>
          <a:p>
            <a:pPr marL="0" indent="0">
              <a:buNone/>
            </a:pPr>
            <a:r>
              <a:rPr lang="nl-NL" sz="2000"/>
              <a:t>Beweging mag wat sneller, vloeiender</a:t>
            </a:r>
          </a:p>
          <a:p>
            <a:pPr marL="0" indent="0">
              <a:buNone/>
            </a:pPr>
            <a:r>
              <a:rPr lang="nl-NL" sz="2000"/>
              <a:t>Input lag is naar persoon zijn idee niet aanwezig</a:t>
            </a:r>
          </a:p>
          <a:p>
            <a:pPr marL="0" indent="0">
              <a:buNone/>
            </a:pPr>
            <a:endParaRPr lang="nl-NL" sz="2000"/>
          </a:p>
          <a:p>
            <a:r>
              <a:rPr lang="nl-NL" sz="2000"/>
              <a:t>Persoon 2:</a:t>
            </a:r>
          </a:p>
          <a:p>
            <a:pPr marL="0" indent="0">
              <a:buNone/>
            </a:pPr>
            <a:r>
              <a:rPr lang="nl-NL" sz="2000"/>
              <a:t>Ziet er goed uit</a:t>
            </a:r>
          </a:p>
          <a:p>
            <a:pPr marL="0" indent="0">
              <a:buNone/>
            </a:pPr>
            <a:r>
              <a:rPr lang="nl-NL" sz="2000"/>
              <a:t>Springen mag hoger</a:t>
            </a:r>
          </a:p>
          <a:p>
            <a:pPr marL="0" indent="0">
              <a:buNone/>
            </a:pPr>
            <a:r>
              <a:rPr lang="nl-NL" sz="2000"/>
              <a:t>Input lag is ook naar persoon zijn idee ook niet aanwezig</a:t>
            </a:r>
            <a:endParaRPr lang="en-NL" sz="2000"/>
          </a:p>
        </p:txBody>
      </p:sp>
      <p:pic>
        <p:nvPicPr>
          <p:cNvPr id="5" name="Picture 4" descr="Gloeilamp op een gele achtergrond met geschetste lichtbundels en een kabel">
            <a:extLst>
              <a:ext uri="{FF2B5EF4-FFF2-40B4-BE49-F238E27FC236}">
                <a16:creationId xmlns:a16="http://schemas.microsoft.com/office/drawing/2014/main" id="{1E9F3100-6D77-283D-651E-FC3B26AF9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24" r="9566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3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73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TI Platformer</vt:lpstr>
      <vt:lpstr>Mindmap</vt:lpstr>
      <vt:lpstr>Wireframe</vt:lpstr>
      <vt:lpstr>Flow chart werkwijze</vt:lpstr>
      <vt:lpstr>Documentatie</vt:lpstr>
      <vt:lpstr>Prototype</vt:lpstr>
      <vt:lpstr>Eerste guerilla test, feedback.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 Platformer</dc:title>
  <dc:creator>Just Koopen</dc:creator>
  <cp:lastModifiedBy>Just Koopen</cp:lastModifiedBy>
  <cp:revision>2</cp:revision>
  <dcterms:created xsi:type="dcterms:W3CDTF">2023-12-01T13:43:47Z</dcterms:created>
  <dcterms:modified xsi:type="dcterms:W3CDTF">2023-12-01T15:12:22Z</dcterms:modified>
</cp:coreProperties>
</file>