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4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7727C1-907B-4385-97F8-9A1AC58DAC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3E43E5-1076-4CB8-B55D-9FDC0D4360D6}">
      <dgm:prSet/>
      <dgm:spPr/>
      <dgm:t>
        <a:bodyPr/>
        <a:lstStyle/>
        <a:p>
          <a:pPr>
            <a:defRPr cap="all"/>
          </a:pPr>
          <a:r>
            <a:rPr lang="en-US"/>
            <a:t>• Total Sales: $16.9M</a:t>
          </a:r>
        </a:p>
      </dgm:t>
    </dgm:pt>
    <dgm:pt modelId="{4ED936C8-8E74-4F19-B0E3-1381C994EAA3}" type="parTrans" cxnId="{EDC19D58-9909-4D04-9C3E-41E863452E2E}">
      <dgm:prSet/>
      <dgm:spPr/>
      <dgm:t>
        <a:bodyPr/>
        <a:lstStyle/>
        <a:p>
          <a:endParaRPr lang="en-US"/>
        </a:p>
      </dgm:t>
    </dgm:pt>
    <dgm:pt modelId="{F3E07433-ED85-424F-A5B8-153042D4736B}" type="sibTrans" cxnId="{EDC19D58-9909-4D04-9C3E-41E863452E2E}">
      <dgm:prSet/>
      <dgm:spPr/>
      <dgm:t>
        <a:bodyPr/>
        <a:lstStyle/>
        <a:p>
          <a:endParaRPr lang="en-US"/>
        </a:p>
      </dgm:t>
    </dgm:pt>
    <dgm:pt modelId="{3B2B0DBB-4AC3-4C8B-A874-DC12B44967A0}">
      <dgm:prSet/>
      <dgm:spPr/>
      <dgm:t>
        <a:bodyPr/>
        <a:lstStyle/>
        <a:p>
          <a:pPr>
            <a:defRPr cap="all"/>
          </a:pPr>
          <a:r>
            <a:rPr lang="en-US"/>
            <a:t>• Total Quantity Sold: 204</a:t>
          </a:r>
        </a:p>
      </dgm:t>
    </dgm:pt>
    <dgm:pt modelId="{723B2D5C-DD26-4B36-BD66-80C04BFB0C19}" type="parTrans" cxnId="{8EDB9589-413F-4CB1-B4E9-B7FE6023403A}">
      <dgm:prSet/>
      <dgm:spPr/>
      <dgm:t>
        <a:bodyPr/>
        <a:lstStyle/>
        <a:p>
          <a:endParaRPr lang="en-US"/>
        </a:p>
      </dgm:t>
    </dgm:pt>
    <dgm:pt modelId="{A1E64E1D-6010-4226-BFFA-BD1A55149E87}" type="sibTrans" cxnId="{8EDB9589-413F-4CB1-B4E9-B7FE6023403A}">
      <dgm:prSet/>
      <dgm:spPr/>
      <dgm:t>
        <a:bodyPr/>
        <a:lstStyle/>
        <a:p>
          <a:endParaRPr lang="en-US"/>
        </a:p>
      </dgm:t>
    </dgm:pt>
    <dgm:pt modelId="{08295D46-67CF-4B75-9279-7929645F4C5A}">
      <dgm:prSet/>
      <dgm:spPr/>
      <dgm:t>
        <a:bodyPr/>
        <a:lstStyle/>
        <a:p>
          <a:pPr>
            <a:defRPr cap="all"/>
          </a:pPr>
          <a:r>
            <a:rPr lang="en-US"/>
            <a:t>• Average Sale: $82.7K</a:t>
          </a:r>
        </a:p>
      </dgm:t>
    </dgm:pt>
    <dgm:pt modelId="{B1106AC8-C06E-417D-AD91-7ECD367DA3AE}" type="parTrans" cxnId="{FB8434B4-78FD-4532-BAA9-1433388F701E}">
      <dgm:prSet/>
      <dgm:spPr/>
      <dgm:t>
        <a:bodyPr/>
        <a:lstStyle/>
        <a:p>
          <a:endParaRPr lang="en-US"/>
        </a:p>
      </dgm:t>
    </dgm:pt>
    <dgm:pt modelId="{16DD785B-3CBA-4CF6-BFFD-E0C2F0597C6E}" type="sibTrans" cxnId="{FB8434B4-78FD-4532-BAA9-1433388F701E}">
      <dgm:prSet/>
      <dgm:spPr/>
      <dgm:t>
        <a:bodyPr/>
        <a:lstStyle/>
        <a:p>
          <a:endParaRPr lang="en-US"/>
        </a:p>
      </dgm:t>
    </dgm:pt>
    <dgm:pt modelId="{1D988725-92A8-4878-84F0-9BB675BDED36}">
      <dgm:prSet/>
      <dgm:spPr/>
      <dgm:t>
        <a:bodyPr/>
        <a:lstStyle/>
        <a:p>
          <a:pPr>
            <a:defRPr cap="all"/>
          </a:pPr>
          <a:r>
            <a:rPr lang="en-US"/>
            <a:t>• Bikes contributed 93.95% of total revenue</a:t>
          </a:r>
        </a:p>
      </dgm:t>
    </dgm:pt>
    <dgm:pt modelId="{ACB04FB5-2B8C-4BE9-AA19-DA0A378CB019}" type="parTrans" cxnId="{C55BEF56-5C60-40F9-B49D-CCC55D82A5FF}">
      <dgm:prSet/>
      <dgm:spPr/>
      <dgm:t>
        <a:bodyPr/>
        <a:lstStyle/>
        <a:p>
          <a:endParaRPr lang="en-US"/>
        </a:p>
      </dgm:t>
    </dgm:pt>
    <dgm:pt modelId="{EA3046E8-54A7-45AC-91E8-756C53573D53}" type="sibTrans" cxnId="{C55BEF56-5C60-40F9-B49D-CCC55D82A5FF}">
      <dgm:prSet/>
      <dgm:spPr/>
      <dgm:t>
        <a:bodyPr/>
        <a:lstStyle/>
        <a:p>
          <a:endParaRPr lang="en-US"/>
        </a:p>
      </dgm:t>
    </dgm:pt>
    <dgm:pt modelId="{4104073F-6C71-4B0B-9128-105908928AB9}" type="pres">
      <dgm:prSet presAssocID="{517727C1-907B-4385-97F8-9A1AC58DAC9E}" presName="root" presStyleCnt="0">
        <dgm:presLayoutVars>
          <dgm:dir/>
          <dgm:resizeHandles val="exact"/>
        </dgm:presLayoutVars>
      </dgm:prSet>
      <dgm:spPr/>
    </dgm:pt>
    <dgm:pt modelId="{06946E5E-3A9D-432D-A4C5-3F835C903027}" type="pres">
      <dgm:prSet presAssocID="{D03E43E5-1076-4CB8-B55D-9FDC0D4360D6}" presName="compNode" presStyleCnt="0"/>
      <dgm:spPr/>
    </dgm:pt>
    <dgm:pt modelId="{1766F8AA-F0A1-42BC-9259-B3A1FF3BE37E}" type="pres">
      <dgm:prSet presAssocID="{D03E43E5-1076-4CB8-B55D-9FDC0D4360D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6EA0F6-591E-45A5-9510-FDE25068310F}" type="pres">
      <dgm:prSet presAssocID="{D03E43E5-1076-4CB8-B55D-9FDC0D4360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1843C4F-16FE-4125-B4EF-EA04B45C7AF7}" type="pres">
      <dgm:prSet presAssocID="{D03E43E5-1076-4CB8-B55D-9FDC0D4360D6}" presName="spaceRect" presStyleCnt="0"/>
      <dgm:spPr/>
    </dgm:pt>
    <dgm:pt modelId="{28E8C8B9-8B51-42B7-8877-3ECA297755F1}" type="pres">
      <dgm:prSet presAssocID="{D03E43E5-1076-4CB8-B55D-9FDC0D4360D6}" presName="textRect" presStyleLbl="revTx" presStyleIdx="0" presStyleCnt="4">
        <dgm:presLayoutVars>
          <dgm:chMax val="1"/>
          <dgm:chPref val="1"/>
        </dgm:presLayoutVars>
      </dgm:prSet>
      <dgm:spPr/>
    </dgm:pt>
    <dgm:pt modelId="{69F9267D-B101-4742-9238-1F9B9FCAB652}" type="pres">
      <dgm:prSet presAssocID="{F3E07433-ED85-424F-A5B8-153042D4736B}" presName="sibTrans" presStyleCnt="0"/>
      <dgm:spPr/>
    </dgm:pt>
    <dgm:pt modelId="{23EA4331-3CB1-4215-9352-CEFCD9152507}" type="pres">
      <dgm:prSet presAssocID="{3B2B0DBB-4AC3-4C8B-A874-DC12B44967A0}" presName="compNode" presStyleCnt="0"/>
      <dgm:spPr/>
    </dgm:pt>
    <dgm:pt modelId="{5C12741E-1DAB-4390-A4DA-9A518DBEBA97}" type="pres">
      <dgm:prSet presAssocID="{3B2B0DBB-4AC3-4C8B-A874-DC12B44967A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A3E5894-F4B8-4EC9-9DCE-FCE0DBF335AC}" type="pres">
      <dgm:prSet presAssocID="{3B2B0DBB-4AC3-4C8B-A874-DC12B44967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439BBEA4-C3D8-4B56-822E-7B5A5BBBEE79}" type="pres">
      <dgm:prSet presAssocID="{3B2B0DBB-4AC3-4C8B-A874-DC12B44967A0}" presName="spaceRect" presStyleCnt="0"/>
      <dgm:spPr/>
    </dgm:pt>
    <dgm:pt modelId="{64C1E358-289A-4280-B235-54E7D502A91C}" type="pres">
      <dgm:prSet presAssocID="{3B2B0DBB-4AC3-4C8B-A874-DC12B44967A0}" presName="textRect" presStyleLbl="revTx" presStyleIdx="1" presStyleCnt="4">
        <dgm:presLayoutVars>
          <dgm:chMax val="1"/>
          <dgm:chPref val="1"/>
        </dgm:presLayoutVars>
      </dgm:prSet>
      <dgm:spPr/>
    </dgm:pt>
    <dgm:pt modelId="{88F5B2A7-0709-4239-B8C1-5391A0F9123E}" type="pres">
      <dgm:prSet presAssocID="{A1E64E1D-6010-4226-BFFA-BD1A55149E87}" presName="sibTrans" presStyleCnt="0"/>
      <dgm:spPr/>
    </dgm:pt>
    <dgm:pt modelId="{7DD69834-4593-4BB7-ADB2-C10226FA098F}" type="pres">
      <dgm:prSet presAssocID="{08295D46-67CF-4B75-9279-7929645F4C5A}" presName="compNode" presStyleCnt="0"/>
      <dgm:spPr/>
    </dgm:pt>
    <dgm:pt modelId="{9032748F-9364-45FA-B846-ED3FC73B086A}" type="pres">
      <dgm:prSet presAssocID="{08295D46-67CF-4B75-9279-7929645F4C5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8AFF13-CF84-4684-B939-E1B7383C5BB4}" type="pres">
      <dgm:prSet presAssocID="{08295D46-67CF-4B75-9279-7929645F4C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D442C97-A415-4BD3-B33A-03DC0352944C}" type="pres">
      <dgm:prSet presAssocID="{08295D46-67CF-4B75-9279-7929645F4C5A}" presName="spaceRect" presStyleCnt="0"/>
      <dgm:spPr/>
    </dgm:pt>
    <dgm:pt modelId="{03280AA2-82FF-4011-977B-30027D9A5C04}" type="pres">
      <dgm:prSet presAssocID="{08295D46-67CF-4B75-9279-7929645F4C5A}" presName="textRect" presStyleLbl="revTx" presStyleIdx="2" presStyleCnt="4">
        <dgm:presLayoutVars>
          <dgm:chMax val="1"/>
          <dgm:chPref val="1"/>
        </dgm:presLayoutVars>
      </dgm:prSet>
      <dgm:spPr/>
    </dgm:pt>
    <dgm:pt modelId="{B863DE6B-DA50-4D43-9A63-5DF0426AE48C}" type="pres">
      <dgm:prSet presAssocID="{16DD785B-3CBA-4CF6-BFFD-E0C2F0597C6E}" presName="sibTrans" presStyleCnt="0"/>
      <dgm:spPr/>
    </dgm:pt>
    <dgm:pt modelId="{5EAE064F-57C4-4285-8CDB-0A1B6BC2B085}" type="pres">
      <dgm:prSet presAssocID="{1D988725-92A8-4878-84F0-9BB675BDED36}" presName="compNode" presStyleCnt="0"/>
      <dgm:spPr/>
    </dgm:pt>
    <dgm:pt modelId="{ADD71513-4FA4-4105-BB30-8B55ED44DAE7}" type="pres">
      <dgm:prSet presAssocID="{1D988725-92A8-4878-84F0-9BB675BDED3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26E3D9-45D2-467D-BC19-33FE03A425E2}" type="pres">
      <dgm:prSet presAssocID="{1D988725-92A8-4878-84F0-9BB675BDED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2CD6A03F-9DB3-43DD-B0EC-17F80B1C8C9A}" type="pres">
      <dgm:prSet presAssocID="{1D988725-92A8-4878-84F0-9BB675BDED36}" presName="spaceRect" presStyleCnt="0"/>
      <dgm:spPr/>
    </dgm:pt>
    <dgm:pt modelId="{20BC71DF-7C7C-463E-A60C-C1EED6703145}" type="pres">
      <dgm:prSet presAssocID="{1D988725-92A8-4878-84F0-9BB675BDED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2BE914-1415-490A-BC9F-F88B51FD6490}" type="presOf" srcId="{1D988725-92A8-4878-84F0-9BB675BDED36}" destId="{20BC71DF-7C7C-463E-A60C-C1EED6703145}" srcOrd="0" destOrd="0" presId="urn:microsoft.com/office/officeart/2018/5/layout/IconLeafLabelList"/>
    <dgm:cxn modelId="{84C93969-75D2-4109-89D1-FEBB9DFDDF09}" type="presOf" srcId="{517727C1-907B-4385-97F8-9A1AC58DAC9E}" destId="{4104073F-6C71-4B0B-9128-105908928AB9}" srcOrd="0" destOrd="0" presId="urn:microsoft.com/office/officeart/2018/5/layout/IconLeafLabelList"/>
    <dgm:cxn modelId="{C55BEF56-5C60-40F9-B49D-CCC55D82A5FF}" srcId="{517727C1-907B-4385-97F8-9A1AC58DAC9E}" destId="{1D988725-92A8-4878-84F0-9BB675BDED36}" srcOrd="3" destOrd="0" parTransId="{ACB04FB5-2B8C-4BE9-AA19-DA0A378CB019}" sibTransId="{EA3046E8-54A7-45AC-91E8-756C53573D53}"/>
    <dgm:cxn modelId="{EDC19D58-9909-4D04-9C3E-41E863452E2E}" srcId="{517727C1-907B-4385-97F8-9A1AC58DAC9E}" destId="{D03E43E5-1076-4CB8-B55D-9FDC0D4360D6}" srcOrd="0" destOrd="0" parTransId="{4ED936C8-8E74-4F19-B0E3-1381C994EAA3}" sibTransId="{F3E07433-ED85-424F-A5B8-153042D4736B}"/>
    <dgm:cxn modelId="{8EDB9589-413F-4CB1-B4E9-B7FE6023403A}" srcId="{517727C1-907B-4385-97F8-9A1AC58DAC9E}" destId="{3B2B0DBB-4AC3-4C8B-A874-DC12B44967A0}" srcOrd="1" destOrd="0" parTransId="{723B2D5C-DD26-4B36-BD66-80C04BFB0C19}" sibTransId="{A1E64E1D-6010-4226-BFFA-BD1A55149E87}"/>
    <dgm:cxn modelId="{6E27BEAB-0EBE-49C8-B2BB-DBB91FCC6DAF}" type="presOf" srcId="{D03E43E5-1076-4CB8-B55D-9FDC0D4360D6}" destId="{28E8C8B9-8B51-42B7-8877-3ECA297755F1}" srcOrd="0" destOrd="0" presId="urn:microsoft.com/office/officeart/2018/5/layout/IconLeafLabelList"/>
    <dgm:cxn modelId="{FB8434B4-78FD-4532-BAA9-1433388F701E}" srcId="{517727C1-907B-4385-97F8-9A1AC58DAC9E}" destId="{08295D46-67CF-4B75-9279-7929645F4C5A}" srcOrd="2" destOrd="0" parTransId="{B1106AC8-C06E-417D-AD91-7ECD367DA3AE}" sibTransId="{16DD785B-3CBA-4CF6-BFFD-E0C2F0597C6E}"/>
    <dgm:cxn modelId="{4AE2E1C2-7928-49F8-B834-95AEB2BF7B4B}" type="presOf" srcId="{08295D46-67CF-4B75-9279-7929645F4C5A}" destId="{03280AA2-82FF-4011-977B-30027D9A5C04}" srcOrd="0" destOrd="0" presId="urn:microsoft.com/office/officeart/2018/5/layout/IconLeafLabelList"/>
    <dgm:cxn modelId="{F1D615F6-509B-4D29-A9E0-ECB161D798A0}" type="presOf" srcId="{3B2B0DBB-4AC3-4C8B-A874-DC12B44967A0}" destId="{64C1E358-289A-4280-B235-54E7D502A91C}" srcOrd="0" destOrd="0" presId="urn:microsoft.com/office/officeart/2018/5/layout/IconLeafLabelList"/>
    <dgm:cxn modelId="{D40D9F57-9623-4220-B35C-F90ABDDCF56D}" type="presParOf" srcId="{4104073F-6C71-4B0B-9128-105908928AB9}" destId="{06946E5E-3A9D-432D-A4C5-3F835C903027}" srcOrd="0" destOrd="0" presId="urn:microsoft.com/office/officeart/2018/5/layout/IconLeafLabelList"/>
    <dgm:cxn modelId="{B60D932B-E354-4618-953F-AC8A03AFC862}" type="presParOf" srcId="{06946E5E-3A9D-432D-A4C5-3F835C903027}" destId="{1766F8AA-F0A1-42BC-9259-B3A1FF3BE37E}" srcOrd="0" destOrd="0" presId="urn:microsoft.com/office/officeart/2018/5/layout/IconLeafLabelList"/>
    <dgm:cxn modelId="{42FF3D15-3612-4B63-A88D-23FA7070777B}" type="presParOf" srcId="{06946E5E-3A9D-432D-A4C5-3F835C903027}" destId="{696EA0F6-591E-45A5-9510-FDE25068310F}" srcOrd="1" destOrd="0" presId="urn:microsoft.com/office/officeart/2018/5/layout/IconLeafLabelList"/>
    <dgm:cxn modelId="{46D5ACA9-88E9-47D7-8DE8-491156959A40}" type="presParOf" srcId="{06946E5E-3A9D-432D-A4C5-3F835C903027}" destId="{91843C4F-16FE-4125-B4EF-EA04B45C7AF7}" srcOrd="2" destOrd="0" presId="urn:microsoft.com/office/officeart/2018/5/layout/IconLeafLabelList"/>
    <dgm:cxn modelId="{F78519C8-0183-488F-9071-DAA1906090C6}" type="presParOf" srcId="{06946E5E-3A9D-432D-A4C5-3F835C903027}" destId="{28E8C8B9-8B51-42B7-8877-3ECA297755F1}" srcOrd="3" destOrd="0" presId="urn:microsoft.com/office/officeart/2018/5/layout/IconLeafLabelList"/>
    <dgm:cxn modelId="{8E9EFCBC-076E-45EB-B1EF-9213FD18C842}" type="presParOf" srcId="{4104073F-6C71-4B0B-9128-105908928AB9}" destId="{69F9267D-B101-4742-9238-1F9B9FCAB652}" srcOrd="1" destOrd="0" presId="urn:microsoft.com/office/officeart/2018/5/layout/IconLeafLabelList"/>
    <dgm:cxn modelId="{4FC9F1B6-A086-44A7-8BC6-F8B89CE013B3}" type="presParOf" srcId="{4104073F-6C71-4B0B-9128-105908928AB9}" destId="{23EA4331-3CB1-4215-9352-CEFCD9152507}" srcOrd="2" destOrd="0" presId="urn:microsoft.com/office/officeart/2018/5/layout/IconLeafLabelList"/>
    <dgm:cxn modelId="{F9483C57-317D-4591-A85A-9CF14A32B638}" type="presParOf" srcId="{23EA4331-3CB1-4215-9352-CEFCD9152507}" destId="{5C12741E-1DAB-4390-A4DA-9A518DBEBA97}" srcOrd="0" destOrd="0" presId="urn:microsoft.com/office/officeart/2018/5/layout/IconLeafLabelList"/>
    <dgm:cxn modelId="{F816F1CA-3111-47F6-B04A-46E89CCEF7E8}" type="presParOf" srcId="{23EA4331-3CB1-4215-9352-CEFCD9152507}" destId="{DA3E5894-F4B8-4EC9-9DCE-FCE0DBF335AC}" srcOrd="1" destOrd="0" presId="urn:microsoft.com/office/officeart/2018/5/layout/IconLeafLabelList"/>
    <dgm:cxn modelId="{52FD25BA-F760-4D07-A35C-8FE8FAAF6E68}" type="presParOf" srcId="{23EA4331-3CB1-4215-9352-CEFCD9152507}" destId="{439BBEA4-C3D8-4B56-822E-7B5A5BBBEE79}" srcOrd="2" destOrd="0" presId="urn:microsoft.com/office/officeart/2018/5/layout/IconLeafLabelList"/>
    <dgm:cxn modelId="{D4F64D87-1542-486E-93A0-0C0D587F9C38}" type="presParOf" srcId="{23EA4331-3CB1-4215-9352-CEFCD9152507}" destId="{64C1E358-289A-4280-B235-54E7D502A91C}" srcOrd="3" destOrd="0" presId="urn:microsoft.com/office/officeart/2018/5/layout/IconLeafLabelList"/>
    <dgm:cxn modelId="{AD5E068D-5125-4F0C-8091-21903CC40F0A}" type="presParOf" srcId="{4104073F-6C71-4B0B-9128-105908928AB9}" destId="{88F5B2A7-0709-4239-B8C1-5391A0F9123E}" srcOrd="3" destOrd="0" presId="urn:microsoft.com/office/officeart/2018/5/layout/IconLeafLabelList"/>
    <dgm:cxn modelId="{A9AE76DF-F6CA-4F38-9517-C5DA545EE9F9}" type="presParOf" srcId="{4104073F-6C71-4B0B-9128-105908928AB9}" destId="{7DD69834-4593-4BB7-ADB2-C10226FA098F}" srcOrd="4" destOrd="0" presId="urn:microsoft.com/office/officeart/2018/5/layout/IconLeafLabelList"/>
    <dgm:cxn modelId="{05A4D222-6419-486E-A103-42168B703B52}" type="presParOf" srcId="{7DD69834-4593-4BB7-ADB2-C10226FA098F}" destId="{9032748F-9364-45FA-B846-ED3FC73B086A}" srcOrd="0" destOrd="0" presId="urn:microsoft.com/office/officeart/2018/5/layout/IconLeafLabelList"/>
    <dgm:cxn modelId="{09128C95-0B66-4CB9-9B40-FE29140A10E7}" type="presParOf" srcId="{7DD69834-4593-4BB7-ADB2-C10226FA098F}" destId="{4A8AFF13-CF84-4684-B939-E1B7383C5BB4}" srcOrd="1" destOrd="0" presId="urn:microsoft.com/office/officeart/2018/5/layout/IconLeafLabelList"/>
    <dgm:cxn modelId="{968192F6-F9D9-4A08-A960-C4169770A710}" type="presParOf" srcId="{7DD69834-4593-4BB7-ADB2-C10226FA098F}" destId="{3D442C97-A415-4BD3-B33A-03DC0352944C}" srcOrd="2" destOrd="0" presId="urn:microsoft.com/office/officeart/2018/5/layout/IconLeafLabelList"/>
    <dgm:cxn modelId="{A643A68D-C1F3-4256-BEF5-2DA74749612B}" type="presParOf" srcId="{7DD69834-4593-4BB7-ADB2-C10226FA098F}" destId="{03280AA2-82FF-4011-977B-30027D9A5C04}" srcOrd="3" destOrd="0" presId="urn:microsoft.com/office/officeart/2018/5/layout/IconLeafLabelList"/>
    <dgm:cxn modelId="{DA7D889E-4F29-4055-A74C-ECA2D8E29F19}" type="presParOf" srcId="{4104073F-6C71-4B0B-9128-105908928AB9}" destId="{B863DE6B-DA50-4D43-9A63-5DF0426AE48C}" srcOrd="5" destOrd="0" presId="urn:microsoft.com/office/officeart/2018/5/layout/IconLeafLabelList"/>
    <dgm:cxn modelId="{0479A4D3-8754-4BAB-9C9E-AD34B8C905C9}" type="presParOf" srcId="{4104073F-6C71-4B0B-9128-105908928AB9}" destId="{5EAE064F-57C4-4285-8CDB-0A1B6BC2B085}" srcOrd="6" destOrd="0" presId="urn:microsoft.com/office/officeart/2018/5/layout/IconLeafLabelList"/>
    <dgm:cxn modelId="{D85FD50D-5C90-4479-9A28-09B828467C33}" type="presParOf" srcId="{5EAE064F-57C4-4285-8CDB-0A1B6BC2B085}" destId="{ADD71513-4FA4-4105-BB30-8B55ED44DAE7}" srcOrd="0" destOrd="0" presId="urn:microsoft.com/office/officeart/2018/5/layout/IconLeafLabelList"/>
    <dgm:cxn modelId="{9BAB0364-DB96-4471-A67B-C6DBA0F9B7EE}" type="presParOf" srcId="{5EAE064F-57C4-4285-8CDB-0A1B6BC2B085}" destId="{E526E3D9-45D2-467D-BC19-33FE03A425E2}" srcOrd="1" destOrd="0" presId="urn:microsoft.com/office/officeart/2018/5/layout/IconLeafLabelList"/>
    <dgm:cxn modelId="{A3358934-B7BF-4CB3-BEF3-BD2536875106}" type="presParOf" srcId="{5EAE064F-57C4-4285-8CDB-0A1B6BC2B085}" destId="{2CD6A03F-9DB3-43DD-B0EC-17F80B1C8C9A}" srcOrd="2" destOrd="0" presId="urn:microsoft.com/office/officeart/2018/5/layout/IconLeafLabelList"/>
    <dgm:cxn modelId="{8458703F-1910-463C-B8D0-350A56BA8F50}" type="presParOf" srcId="{5EAE064F-57C4-4285-8CDB-0A1B6BC2B085}" destId="{20BC71DF-7C7C-463E-A60C-C1EED670314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DAB7DA-FE7E-4ED5-B685-89BC9804D12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6F3955-6D4B-4BD3-B353-5EACB6FFCA3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Quantity Sold:</a:t>
          </a:r>
        </a:p>
      </dgm:t>
    </dgm:pt>
    <dgm:pt modelId="{4A16A6C7-5E8B-4A72-888E-E4CC263C671C}" type="parTrans" cxnId="{E2715B75-8F31-429A-88CD-7811697E6A01}">
      <dgm:prSet/>
      <dgm:spPr/>
      <dgm:t>
        <a:bodyPr/>
        <a:lstStyle/>
        <a:p>
          <a:endParaRPr lang="en-US"/>
        </a:p>
      </dgm:t>
    </dgm:pt>
    <dgm:pt modelId="{3ED2BC6E-954B-44D5-ADF6-2DD2D881DEA2}" type="sibTrans" cxnId="{E2715B75-8F31-429A-88CD-7811697E6A01}">
      <dgm:prSet/>
      <dgm:spPr/>
      <dgm:t>
        <a:bodyPr/>
        <a:lstStyle/>
        <a:p>
          <a:endParaRPr lang="en-US"/>
        </a:p>
      </dgm:t>
    </dgm:pt>
    <dgm:pt modelId="{75BB959A-FE7E-448D-98FF-2FE56117B67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Accessories 96</a:t>
          </a:r>
        </a:p>
      </dgm:t>
    </dgm:pt>
    <dgm:pt modelId="{C0C4246A-0A84-4ADB-9158-380FEBDF04BB}" type="parTrans" cxnId="{C8E62C58-9803-47ED-8A71-876347C05294}">
      <dgm:prSet/>
      <dgm:spPr/>
      <dgm:t>
        <a:bodyPr/>
        <a:lstStyle/>
        <a:p>
          <a:endParaRPr lang="en-US"/>
        </a:p>
      </dgm:t>
    </dgm:pt>
    <dgm:pt modelId="{E7145A68-8D3B-4AAD-BC88-6DA8939C09FD}" type="sibTrans" cxnId="{C8E62C58-9803-47ED-8A71-876347C05294}">
      <dgm:prSet/>
      <dgm:spPr/>
      <dgm:t>
        <a:bodyPr/>
        <a:lstStyle/>
        <a:p>
          <a:endParaRPr lang="en-US"/>
        </a:p>
      </dgm:t>
    </dgm:pt>
    <dgm:pt modelId="{D02EBD7C-21BD-47A8-8512-022334A4E8E8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Clothing    72</a:t>
          </a:r>
        </a:p>
      </dgm:t>
    </dgm:pt>
    <dgm:pt modelId="{92751D3A-7E46-477E-88C2-203CC6558137}" type="parTrans" cxnId="{6352C131-6B32-4639-ACE3-D8385CD25FD5}">
      <dgm:prSet/>
      <dgm:spPr/>
      <dgm:t>
        <a:bodyPr/>
        <a:lstStyle/>
        <a:p>
          <a:endParaRPr lang="en-US"/>
        </a:p>
      </dgm:t>
    </dgm:pt>
    <dgm:pt modelId="{8291BF32-D59D-4F75-AD95-BCF641DF6F0E}" type="sibTrans" cxnId="{6352C131-6B32-4639-ACE3-D8385CD25FD5}">
      <dgm:prSet/>
      <dgm:spPr/>
      <dgm:t>
        <a:bodyPr/>
        <a:lstStyle/>
        <a:p>
          <a:endParaRPr lang="en-US"/>
        </a:p>
      </dgm:t>
    </dgm:pt>
    <dgm:pt modelId="{FE11A0CC-2040-425B-A36C-3852BF4DC833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Bikes          36</a:t>
          </a:r>
        </a:p>
      </dgm:t>
    </dgm:pt>
    <dgm:pt modelId="{E4AA8CBA-4877-481B-8A8B-627344BBE533}" type="parTrans" cxnId="{83ACF911-4ED6-4856-9454-B322C3C7CBC4}">
      <dgm:prSet/>
      <dgm:spPr/>
      <dgm:t>
        <a:bodyPr/>
        <a:lstStyle/>
        <a:p>
          <a:endParaRPr lang="en-US"/>
        </a:p>
      </dgm:t>
    </dgm:pt>
    <dgm:pt modelId="{577E7DAF-A8D1-4674-92C2-B3EAD46862B5}" type="sibTrans" cxnId="{83ACF911-4ED6-4856-9454-B322C3C7CBC4}">
      <dgm:prSet/>
      <dgm:spPr/>
      <dgm:t>
        <a:bodyPr/>
        <a:lstStyle/>
        <a:p>
          <a:endParaRPr lang="en-US"/>
        </a:p>
      </dgm:t>
    </dgm:pt>
    <dgm:pt modelId="{05E93D66-0617-41AB-A88F-27D7D47115A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Revenue:</a:t>
          </a:r>
        </a:p>
      </dgm:t>
    </dgm:pt>
    <dgm:pt modelId="{0B0652A9-BAEA-4A26-85FF-8118F9BB1701}" type="parTrans" cxnId="{F5319FA0-50B6-4129-A691-126AB1DCF623}">
      <dgm:prSet/>
      <dgm:spPr/>
      <dgm:t>
        <a:bodyPr/>
        <a:lstStyle/>
        <a:p>
          <a:endParaRPr lang="en-US"/>
        </a:p>
      </dgm:t>
    </dgm:pt>
    <dgm:pt modelId="{F1141344-27AE-4A31-B344-B4BF459C81F6}" type="sibTrans" cxnId="{F5319FA0-50B6-4129-A691-126AB1DCF623}">
      <dgm:prSet/>
      <dgm:spPr/>
      <dgm:t>
        <a:bodyPr/>
        <a:lstStyle/>
        <a:p>
          <a:endParaRPr lang="en-US"/>
        </a:p>
      </dgm:t>
    </dgm:pt>
    <dgm:pt modelId="{938A91F7-89B0-40C4-BF44-2373FC721E24}">
      <dgm:prSet/>
      <dgm:spPr>
        <a:solidFill>
          <a:srgbClr val="534EB5"/>
        </a:solidFill>
      </dgm:spPr>
      <dgm:t>
        <a:bodyPr/>
        <a:lstStyle/>
        <a:p>
          <a:r>
            <a:rPr lang="en-US" dirty="0"/>
            <a:t>Accessories $687,607</a:t>
          </a:r>
        </a:p>
      </dgm:t>
    </dgm:pt>
    <dgm:pt modelId="{A96FA70F-F0FC-4D97-AE3A-0403A29A2FEA}" type="parTrans" cxnId="{C8796B39-8003-4D85-B7CB-1705C054CA43}">
      <dgm:prSet/>
      <dgm:spPr/>
      <dgm:t>
        <a:bodyPr/>
        <a:lstStyle/>
        <a:p>
          <a:endParaRPr lang="en-US"/>
        </a:p>
      </dgm:t>
    </dgm:pt>
    <dgm:pt modelId="{3D8DB3EC-AC39-473F-A2A6-FC45F6A009FD}" type="sibTrans" cxnId="{C8796B39-8003-4D85-B7CB-1705C054CA43}">
      <dgm:prSet/>
      <dgm:spPr/>
      <dgm:t>
        <a:bodyPr/>
        <a:lstStyle/>
        <a:p>
          <a:endParaRPr lang="en-US"/>
        </a:p>
      </dgm:t>
    </dgm:pt>
    <dgm:pt modelId="{E867D639-D7FC-4A36-9B59-E08F7318F46B}">
      <dgm:prSet/>
      <dgm:spPr>
        <a:solidFill>
          <a:srgbClr val="534EB5"/>
        </a:solidFill>
      </dgm:spPr>
      <dgm:t>
        <a:bodyPr/>
        <a:lstStyle/>
        <a:p>
          <a:r>
            <a:rPr lang="en-US" dirty="0"/>
            <a:t>Clothing $333,741</a:t>
          </a:r>
        </a:p>
      </dgm:t>
    </dgm:pt>
    <dgm:pt modelId="{1E746276-90F5-4641-8935-DEA0A9A6D105}" type="parTrans" cxnId="{2BB2EB21-4111-49FA-A77C-64945DDC817B}">
      <dgm:prSet/>
      <dgm:spPr/>
      <dgm:t>
        <a:bodyPr/>
        <a:lstStyle/>
        <a:p>
          <a:endParaRPr lang="en-US"/>
        </a:p>
      </dgm:t>
    </dgm:pt>
    <dgm:pt modelId="{D2A8620C-B6AF-4989-9F88-8589CAF815E0}" type="sibTrans" cxnId="{2BB2EB21-4111-49FA-A77C-64945DDC817B}">
      <dgm:prSet/>
      <dgm:spPr/>
      <dgm:t>
        <a:bodyPr/>
        <a:lstStyle/>
        <a:p>
          <a:endParaRPr lang="en-US"/>
        </a:p>
      </dgm:t>
    </dgm:pt>
    <dgm:pt modelId="{34EAC56B-0DC6-413D-8477-3CD056CD133E}">
      <dgm:prSet/>
      <dgm:spPr>
        <a:solidFill>
          <a:srgbClr val="534EB5"/>
        </a:solidFill>
      </dgm:spPr>
      <dgm:t>
        <a:bodyPr/>
        <a:lstStyle/>
        <a:p>
          <a:r>
            <a:rPr lang="en-US" dirty="0"/>
            <a:t>Bikes $15,848,226</a:t>
          </a:r>
        </a:p>
      </dgm:t>
    </dgm:pt>
    <dgm:pt modelId="{F1481992-0098-402A-811E-9DCB73DC1781}" type="parTrans" cxnId="{32E44D48-BED6-412E-8169-190DD9E778AE}">
      <dgm:prSet/>
      <dgm:spPr/>
      <dgm:t>
        <a:bodyPr/>
        <a:lstStyle/>
        <a:p>
          <a:endParaRPr lang="en-US"/>
        </a:p>
      </dgm:t>
    </dgm:pt>
    <dgm:pt modelId="{28AF0113-2AB8-4BA4-ABD2-72D4C42C71E4}" type="sibTrans" cxnId="{32E44D48-BED6-412E-8169-190DD9E778AE}">
      <dgm:prSet/>
      <dgm:spPr/>
      <dgm:t>
        <a:bodyPr/>
        <a:lstStyle/>
        <a:p>
          <a:endParaRPr lang="en-US"/>
        </a:p>
      </dgm:t>
    </dgm:pt>
    <dgm:pt modelId="{0018DCD6-2829-42C2-936D-AFC4965D625D}" type="pres">
      <dgm:prSet presAssocID="{CCDAB7DA-FE7E-4ED5-B685-89BC9804D125}" presName="diagram" presStyleCnt="0">
        <dgm:presLayoutVars>
          <dgm:dir/>
          <dgm:resizeHandles val="exact"/>
        </dgm:presLayoutVars>
      </dgm:prSet>
      <dgm:spPr/>
    </dgm:pt>
    <dgm:pt modelId="{91FA70FF-E467-4B30-AE8F-B940CD2EFC97}" type="pres">
      <dgm:prSet presAssocID="{8D6F3955-6D4B-4BD3-B353-5EACB6FFCA34}" presName="node" presStyleLbl="node1" presStyleIdx="0" presStyleCnt="8">
        <dgm:presLayoutVars>
          <dgm:bulletEnabled val="1"/>
        </dgm:presLayoutVars>
      </dgm:prSet>
      <dgm:spPr/>
    </dgm:pt>
    <dgm:pt modelId="{7233EA19-405E-4969-8052-22C40858B4F3}" type="pres">
      <dgm:prSet presAssocID="{3ED2BC6E-954B-44D5-ADF6-2DD2D881DEA2}" presName="sibTrans" presStyleCnt="0"/>
      <dgm:spPr/>
    </dgm:pt>
    <dgm:pt modelId="{9D16275C-A8AF-40AB-A3CA-D464D7A2FFAB}" type="pres">
      <dgm:prSet presAssocID="{75BB959A-FE7E-448D-98FF-2FE56117B679}" presName="node" presStyleLbl="node1" presStyleIdx="1" presStyleCnt="8">
        <dgm:presLayoutVars>
          <dgm:bulletEnabled val="1"/>
        </dgm:presLayoutVars>
      </dgm:prSet>
      <dgm:spPr/>
    </dgm:pt>
    <dgm:pt modelId="{FD1985D9-A1AE-4B99-B9BC-28F933BF8861}" type="pres">
      <dgm:prSet presAssocID="{E7145A68-8D3B-4AAD-BC88-6DA8939C09FD}" presName="sibTrans" presStyleCnt="0"/>
      <dgm:spPr/>
    </dgm:pt>
    <dgm:pt modelId="{757059AD-0864-4A4A-9088-C40E7AE65D72}" type="pres">
      <dgm:prSet presAssocID="{D02EBD7C-21BD-47A8-8512-022334A4E8E8}" presName="node" presStyleLbl="node1" presStyleIdx="2" presStyleCnt="8">
        <dgm:presLayoutVars>
          <dgm:bulletEnabled val="1"/>
        </dgm:presLayoutVars>
      </dgm:prSet>
      <dgm:spPr/>
    </dgm:pt>
    <dgm:pt modelId="{C1623BF6-051B-4D0D-B38F-8BC6C0AFB50A}" type="pres">
      <dgm:prSet presAssocID="{8291BF32-D59D-4F75-AD95-BCF641DF6F0E}" presName="sibTrans" presStyleCnt="0"/>
      <dgm:spPr/>
    </dgm:pt>
    <dgm:pt modelId="{21FC2D6D-F050-4FB2-8E0B-5EE870343AA8}" type="pres">
      <dgm:prSet presAssocID="{FE11A0CC-2040-425B-A36C-3852BF4DC833}" presName="node" presStyleLbl="node1" presStyleIdx="3" presStyleCnt="8">
        <dgm:presLayoutVars>
          <dgm:bulletEnabled val="1"/>
        </dgm:presLayoutVars>
      </dgm:prSet>
      <dgm:spPr/>
    </dgm:pt>
    <dgm:pt modelId="{DF146F75-E403-4075-B4A3-E008B188B2A0}" type="pres">
      <dgm:prSet presAssocID="{577E7DAF-A8D1-4674-92C2-B3EAD46862B5}" presName="sibTrans" presStyleCnt="0"/>
      <dgm:spPr/>
    </dgm:pt>
    <dgm:pt modelId="{4BE5D938-C1F3-4EBA-85EB-27053B9E21B2}" type="pres">
      <dgm:prSet presAssocID="{05E93D66-0617-41AB-A88F-27D7D47115AB}" presName="node" presStyleLbl="node1" presStyleIdx="4" presStyleCnt="8">
        <dgm:presLayoutVars>
          <dgm:bulletEnabled val="1"/>
        </dgm:presLayoutVars>
      </dgm:prSet>
      <dgm:spPr/>
    </dgm:pt>
    <dgm:pt modelId="{BDF695EA-81D1-4B99-8ADD-336A95801699}" type="pres">
      <dgm:prSet presAssocID="{F1141344-27AE-4A31-B344-B4BF459C81F6}" presName="sibTrans" presStyleCnt="0"/>
      <dgm:spPr/>
    </dgm:pt>
    <dgm:pt modelId="{A34623D1-402F-4F88-ADD4-35CF60FBFD3E}" type="pres">
      <dgm:prSet presAssocID="{938A91F7-89B0-40C4-BF44-2373FC721E24}" presName="node" presStyleLbl="node1" presStyleIdx="5" presStyleCnt="8">
        <dgm:presLayoutVars>
          <dgm:bulletEnabled val="1"/>
        </dgm:presLayoutVars>
      </dgm:prSet>
      <dgm:spPr/>
    </dgm:pt>
    <dgm:pt modelId="{4F639C69-2747-4180-AF81-100DE9B742A9}" type="pres">
      <dgm:prSet presAssocID="{3D8DB3EC-AC39-473F-A2A6-FC45F6A009FD}" presName="sibTrans" presStyleCnt="0"/>
      <dgm:spPr/>
    </dgm:pt>
    <dgm:pt modelId="{E70C3781-914E-473B-829C-3AD9A271ABC6}" type="pres">
      <dgm:prSet presAssocID="{E867D639-D7FC-4A36-9B59-E08F7318F46B}" presName="node" presStyleLbl="node1" presStyleIdx="6" presStyleCnt="8">
        <dgm:presLayoutVars>
          <dgm:bulletEnabled val="1"/>
        </dgm:presLayoutVars>
      </dgm:prSet>
      <dgm:spPr/>
    </dgm:pt>
    <dgm:pt modelId="{88FF4827-7752-4951-921F-290CDF657E41}" type="pres">
      <dgm:prSet presAssocID="{D2A8620C-B6AF-4989-9F88-8589CAF815E0}" presName="sibTrans" presStyleCnt="0"/>
      <dgm:spPr/>
    </dgm:pt>
    <dgm:pt modelId="{3F71D6A0-A3C3-43E6-BAE2-3A867D4C6968}" type="pres">
      <dgm:prSet presAssocID="{34EAC56B-0DC6-413D-8477-3CD056CD133E}" presName="node" presStyleLbl="node1" presStyleIdx="7" presStyleCnt="8">
        <dgm:presLayoutVars>
          <dgm:bulletEnabled val="1"/>
        </dgm:presLayoutVars>
      </dgm:prSet>
      <dgm:spPr/>
    </dgm:pt>
  </dgm:ptLst>
  <dgm:cxnLst>
    <dgm:cxn modelId="{83ACF911-4ED6-4856-9454-B322C3C7CBC4}" srcId="{CCDAB7DA-FE7E-4ED5-B685-89BC9804D125}" destId="{FE11A0CC-2040-425B-A36C-3852BF4DC833}" srcOrd="3" destOrd="0" parTransId="{E4AA8CBA-4877-481B-8A8B-627344BBE533}" sibTransId="{577E7DAF-A8D1-4674-92C2-B3EAD46862B5}"/>
    <dgm:cxn modelId="{2BB2EB21-4111-49FA-A77C-64945DDC817B}" srcId="{CCDAB7DA-FE7E-4ED5-B685-89BC9804D125}" destId="{E867D639-D7FC-4A36-9B59-E08F7318F46B}" srcOrd="6" destOrd="0" parTransId="{1E746276-90F5-4641-8935-DEA0A9A6D105}" sibTransId="{D2A8620C-B6AF-4989-9F88-8589CAF815E0}"/>
    <dgm:cxn modelId="{5780E52E-4F3B-4D3A-BD58-F3424E9E6656}" type="presOf" srcId="{34EAC56B-0DC6-413D-8477-3CD056CD133E}" destId="{3F71D6A0-A3C3-43E6-BAE2-3A867D4C6968}" srcOrd="0" destOrd="0" presId="urn:microsoft.com/office/officeart/2005/8/layout/default"/>
    <dgm:cxn modelId="{6352C131-6B32-4639-ACE3-D8385CD25FD5}" srcId="{CCDAB7DA-FE7E-4ED5-B685-89BC9804D125}" destId="{D02EBD7C-21BD-47A8-8512-022334A4E8E8}" srcOrd="2" destOrd="0" parTransId="{92751D3A-7E46-477E-88C2-203CC6558137}" sibTransId="{8291BF32-D59D-4F75-AD95-BCF641DF6F0E}"/>
    <dgm:cxn modelId="{3BA38632-2113-410C-990F-9C9D03B54C93}" type="presOf" srcId="{FE11A0CC-2040-425B-A36C-3852BF4DC833}" destId="{21FC2D6D-F050-4FB2-8E0B-5EE870343AA8}" srcOrd="0" destOrd="0" presId="urn:microsoft.com/office/officeart/2005/8/layout/default"/>
    <dgm:cxn modelId="{59242A34-0CBD-4E46-AE18-845A2CACBDA1}" type="presOf" srcId="{8D6F3955-6D4B-4BD3-B353-5EACB6FFCA34}" destId="{91FA70FF-E467-4B30-AE8F-B940CD2EFC97}" srcOrd="0" destOrd="0" presId="urn:microsoft.com/office/officeart/2005/8/layout/default"/>
    <dgm:cxn modelId="{C8796B39-8003-4D85-B7CB-1705C054CA43}" srcId="{CCDAB7DA-FE7E-4ED5-B685-89BC9804D125}" destId="{938A91F7-89B0-40C4-BF44-2373FC721E24}" srcOrd="5" destOrd="0" parTransId="{A96FA70F-F0FC-4D97-AE3A-0403A29A2FEA}" sibTransId="{3D8DB3EC-AC39-473F-A2A6-FC45F6A009FD}"/>
    <dgm:cxn modelId="{AC76035C-0BE4-434A-9104-194BEE0BA943}" type="presOf" srcId="{CCDAB7DA-FE7E-4ED5-B685-89BC9804D125}" destId="{0018DCD6-2829-42C2-936D-AFC4965D625D}" srcOrd="0" destOrd="0" presId="urn:microsoft.com/office/officeart/2005/8/layout/default"/>
    <dgm:cxn modelId="{14525742-B7DD-489B-9A10-E57EE11B3329}" type="presOf" srcId="{938A91F7-89B0-40C4-BF44-2373FC721E24}" destId="{A34623D1-402F-4F88-ADD4-35CF60FBFD3E}" srcOrd="0" destOrd="0" presId="urn:microsoft.com/office/officeart/2005/8/layout/default"/>
    <dgm:cxn modelId="{32E44D48-BED6-412E-8169-190DD9E778AE}" srcId="{CCDAB7DA-FE7E-4ED5-B685-89BC9804D125}" destId="{34EAC56B-0DC6-413D-8477-3CD056CD133E}" srcOrd="7" destOrd="0" parTransId="{F1481992-0098-402A-811E-9DCB73DC1781}" sibTransId="{28AF0113-2AB8-4BA4-ABD2-72D4C42C71E4}"/>
    <dgm:cxn modelId="{E2715B75-8F31-429A-88CD-7811697E6A01}" srcId="{CCDAB7DA-FE7E-4ED5-B685-89BC9804D125}" destId="{8D6F3955-6D4B-4BD3-B353-5EACB6FFCA34}" srcOrd="0" destOrd="0" parTransId="{4A16A6C7-5E8B-4A72-888E-E4CC263C671C}" sibTransId="{3ED2BC6E-954B-44D5-ADF6-2DD2D881DEA2}"/>
    <dgm:cxn modelId="{C8E62C58-9803-47ED-8A71-876347C05294}" srcId="{CCDAB7DA-FE7E-4ED5-B685-89BC9804D125}" destId="{75BB959A-FE7E-448D-98FF-2FE56117B679}" srcOrd="1" destOrd="0" parTransId="{C0C4246A-0A84-4ADB-9158-380FEBDF04BB}" sibTransId="{E7145A68-8D3B-4AAD-BC88-6DA8939C09FD}"/>
    <dgm:cxn modelId="{47A4EF99-771D-447E-BD74-5A63FBC31D80}" type="presOf" srcId="{D02EBD7C-21BD-47A8-8512-022334A4E8E8}" destId="{757059AD-0864-4A4A-9088-C40E7AE65D72}" srcOrd="0" destOrd="0" presId="urn:microsoft.com/office/officeart/2005/8/layout/default"/>
    <dgm:cxn modelId="{F5319FA0-50B6-4129-A691-126AB1DCF623}" srcId="{CCDAB7DA-FE7E-4ED5-B685-89BC9804D125}" destId="{05E93D66-0617-41AB-A88F-27D7D47115AB}" srcOrd="4" destOrd="0" parTransId="{0B0652A9-BAEA-4A26-85FF-8118F9BB1701}" sibTransId="{F1141344-27AE-4A31-B344-B4BF459C81F6}"/>
    <dgm:cxn modelId="{BD52BEB7-6CFC-4437-B862-2809D6B0A992}" type="presOf" srcId="{75BB959A-FE7E-448D-98FF-2FE56117B679}" destId="{9D16275C-A8AF-40AB-A3CA-D464D7A2FFAB}" srcOrd="0" destOrd="0" presId="urn:microsoft.com/office/officeart/2005/8/layout/default"/>
    <dgm:cxn modelId="{248B96D0-D85B-4140-A3A0-8DE31DE7FB0D}" type="presOf" srcId="{05E93D66-0617-41AB-A88F-27D7D47115AB}" destId="{4BE5D938-C1F3-4EBA-85EB-27053B9E21B2}" srcOrd="0" destOrd="0" presId="urn:microsoft.com/office/officeart/2005/8/layout/default"/>
    <dgm:cxn modelId="{D32CB2FA-C70A-477C-BE1A-7E248DA37F73}" type="presOf" srcId="{E867D639-D7FC-4A36-9B59-E08F7318F46B}" destId="{E70C3781-914E-473B-829C-3AD9A271ABC6}" srcOrd="0" destOrd="0" presId="urn:microsoft.com/office/officeart/2005/8/layout/default"/>
    <dgm:cxn modelId="{277F7E2B-7321-42BF-A7F5-F67D3A9F1280}" type="presParOf" srcId="{0018DCD6-2829-42C2-936D-AFC4965D625D}" destId="{91FA70FF-E467-4B30-AE8F-B940CD2EFC97}" srcOrd="0" destOrd="0" presId="urn:microsoft.com/office/officeart/2005/8/layout/default"/>
    <dgm:cxn modelId="{832DD68F-DD8B-4B95-B9BA-AB908E52070C}" type="presParOf" srcId="{0018DCD6-2829-42C2-936D-AFC4965D625D}" destId="{7233EA19-405E-4969-8052-22C40858B4F3}" srcOrd="1" destOrd="0" presId="urn:microsoft.com/office/officeart/2005/8/layout/default"/>
    <dgm:cxn modelId="{42A0D248-584D-4DF7-904E-47C78719145A}" type="presParOf" srcId="{0018DCD6-2829-42C2-936D-AFC4965D625D}" destId="{9D16275C-A8AF-40AB-A3CA-D464D7A2FFAB}" srcOrd="2" destOrd="0" presId="urn:microsoft.com/office/officeart/2005/8/layout/default"/>
    <dgm:cxn modelId="{7A86E014-A6F6-4541-82AA-0017EE7EA890}" type="presParOf" srcId="{0018DCD6-2829-42C2-936D-AFC4965D625D}" destId="{FD1985D9-A1AE-4B99-B9BC-28F933BF8861}" srcOrd="3" destOrd="0" presId="urn:microsoft.com/office/officeart/2005/8/layout/default"/>
    <dgm:cxn modelId="{48CADC5E-60CF-4991-AF3F-AF08D46E0E84}" type="presParOf" srcId="{0018DCD6-2829-42C2-936D-AFC4965D625D}" destId="{757059AD-0864-4A4A-9088-C40E7AE65D72}" srcOrd="4" destOrd="0" presId="urn:microsoft.com/office/officeart/2005/8/layout/default"/>
    <dgm:cxn modelId="{49DCAA2C-7DC0-4178-A71B-8E10B57D7D15}" type="presParOf" srcId="{0018DCD6-2829-42C2-936D-AFC4965D625D}" destId="{C1623BF6-051B-4D0D-B38F-8BC6C0AFB50A}" srcOrd="5" destOrd="0" presId="urn:microsoft.com/office/officeart/2005/8/layout/default"/>
    <dgm:cxn modelId="{B5E192D1-5EAE-46A3-8426-606997DCEBD2}" type="presParOf" srcId="{0018DCD6-2829-42C2-936D-AFC4965D625D}" destId="{21FC2D6D-F050-4FB2-8E0B-5EE870343AA8}" srcOrd="6" destOrd="0" presId="urn:microsoft.com/office/officeart/2005/8/layout/default"/>
    <dgm:cxn modelId="{7773EBA5-3700-41DA-8F7C-0D79696D9F62}" type="presParOf" srcId="{0018DCD6-2829-42C2-936D-AFC4965D625D}" destId="{DF146F75-E403-4075-B4A3-E008B188B2A0}" srcOrd="7" destOrd="0" presId="urn:microsoft.com/office/officeart/2005/8/layout/default"/>
    <dgm:cxn modelId="{82A7E05D-4FE7-4325-A771-E56EB7DBA64E}" type="presParOf" srcId="{0018DCD6-2829-42C2-936D-AFC4965D625D}" destId="{4BE5D938-C1F3-4EBA-85EB-27053B9E21B2}" srcOrd="8" destOrd="0" presId="urn:microsoft.com/office/officeart/2005/8/layout/default"/>
    <dgm:cxn modelId="{E358C0F2-97E3-47BF-9870-BE8313651562}" type="presParOf" srcId="{0018DCD6-2829-42C2-936D-AFC4965D625D}" destId="{BDF695EA-81D1-4B99-8ADD-336A95801699}" srcOrd="9" destOrd="0" presId="urn:microsoft.com/office/officeart/2005/8/layout/default"/>
    <dgm:cxn modelId="{05ECC6BB-428C-4D91-83B7-26F7765F2E92}" type="presParOf" srcId="{0018DCD6-2829-42C2-936D-AFC4965D625D}" destId="{A34623D1-402F-4F88-ADD4-35CF60FBFD3E}" srcOrd="10" destOrd="0" presId="urn:microsoft.com/office/officeart/2005/8/layout/default"/>
    <dgm:cxn modelId="{217909F3-E2CF-4FEC-A51B-862E2FB3F4F3}" type="presParOf" srcId="{0018DCD6-2829-42C2-936D-AFC4965D625D}" destId="{4F639C69-2747-4180-AF81-100DE9B742A9}" srcOrd="11" destOrd="0" presId="urn:microsoft.com/office/officeart/2005/8/layout/default"/>
    <dgm:cxn modelId="{B4C1AEE8-9E62-443A-B924-817D4D7C1DFB}" type="presParOf" srcId="{0018DCD6-2829-42C2-936D-AFC4965D625D}" destId="{E70C3781-914E-473B-829C-3AD9A271ABC6}" srcOrd="12" destOrd="0" presId="urn:microsoft.com/office/officeart/2005/8/layout/default"/>
    <dgm:cxn modelId="{9F1C75EE-C0B5-4B59-B6E7-35F84A92E528}" type="presParOf" srcId="{0018DCD6-2829-42C2-936D-AFC4965D625D}" destId="{88FF4827-7752-4951-921F-290CDF657E41}" srcOrd="13" destOrd="0" presId="urn:microsoft.com/office/officeart/2005/8/layout/default"/>
    <dgm:cxn modelId="{E57EB9C2-1F92-4D0C-BEF0-AC6A4A178E33}" type="presParOf" srcId="{0018DCD6-2829-42C2-936D-AFC4965D625D}" destId="{3F71D6A0-A3C3-43E6-BAE2-3A867D4C696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9EF49-BF3B-4684-8456-611C07829D3B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5FE49F-B30D-43F1-8157-0B498FD394B3}">
      <dgm:prSet/>
      <dgm:spPr/>
      <dgm:t>
        <a:bodyPr/>
        <a:lstStyle/>
        <a:p>
          <a:pPr>
            <a:defRPr b="1"/>
          </a:pPr>
          <a:r>
            <a:rPr lang="en-US"/>
            <a:t>Jan</a:t>
          </a:r>
        </a:p>
      </dgm:t>
    </dgm:pt>
    <dgm:pt modelId="{B435AE43-535A-475B-8CAC-0E7FAF4AECA8}" type="parTrans" cxnId="{730044DA-8840-4F3F-96B2-D64275F5840D}">
      <dgm:prSet/>
      <dgm:spPr/>
      <dgm:t>
        <a:bodyPr/>
        <a:lstStyle/>
        <a:p>
          <a:endParaRPr lang="en-US"/>
        </a:p>
      </dgm:t>
    </dgm:pt>
    <dgm:pt modelId="{07442186-B100-48E9-91D2-61950B04C216}" type="sibTrans" cxnId="{730044DA-8840-4F3F-96B2-D64275F5840D}">
      <dgm:prSet/>
      <dgm:spPr/>
      <dgm:t>
        <a:bodyPr/>
        <a:lstStyle/>
        <a:p>
          <a:endParaRPr lang="en-US"/>
        </a:p>
      </dgm:t>
    </dgm:pt>
    <dgm:pt modelId="{8578FBFF-2D36-4398-8AAE-107BB802DF02}">
      <dgm:prSet/>
      <dgm:spPr/>
      <dgm:t>
        <a:bodyPr/>
        <a:lstStyle/>
        <a:p>
          <a:r>
            <a:rPr lang="en-US"/>
            <a:t>$850K</a:t>
          </a:r>
        </a:p>
      </dgm:t>
    </dgm:pt>
    <dgm:pt modelId="{83B71FE2-58FC-4D82-873A-379F2C1C9E55}" type="parTrans" cxnId="{ECDF19BD-ECCE-4884-9B2D-273136E434BE}">
      <dgm:prSet/>
      <dgm:spPr/>
      <dgm:t>
        <a:bodyPr/>
        <a:lstStyle/>
        <a:p>
          <a:endParaRPr lang="en-US"/>
        </a:p>
      </dgm:t>
    </dgm:pt>
    <dgm:pt modelId="{5045A74D-68BB-4012-80D8-95F611FD23AA}" type="sibTrans" cxnId="{ECDF19BD-ECCE-4884-9B2D-273136E434BE}">
      <dgm:prSet/>
      <dgm:spPr/>
      <dgm:t>
        <a:bodyPr/>
        <a:lstStyle/>
        <a:p>
          <a:endParaRPr lang="en-US"/>
        </a:p>
      </dgm:t>
    </dgm:pt>
    <dgm:pt modelId="{0E8DA028-5A1A-4EEA-8ADF-66FA6EA207A6}">
      <dgm:prSet/>
      <dgm:spPr/>
      <dgm:t>
        <a:bodyPr/>
        <a:lstStyle/>
        <a:p>
          <a:pPr>
            <a:defRPr b="1"/>
          </a:pPr>
          <a:r>
            <a:rPr lang="en-US"/>
            <a:t>Jun</a:t>
          </a:r>
        </a:p>
      </dgm:t>
    </dgm:pt>
    <dgm:pt modelId="{819476F7-D0A5-4208-BBB8-7E95E60DD944}" type="parTrans" cxnId="{1A8DDC5B-EB5E-4668-8968-58FF31CF8BE1}">
      <dgm:prSet/>
      <dgm:spPr/>
      <dgm:t>
        <a:bodyPr/>
        <a:lstStyle/>
        <a:p>
          <a:endParaRPr lang="en-US"/>
        </a:p>
      </dgm:t>
    </dgm:pt>
    <dgm:pt modelId="{EB2DBCDA-5FDD-44EE-BC80-AB72F8E700FC}" type="sibTrans" cxnId="{1A8DDC5B-EB5E-4668-8968-58FF31CF8BE1}">
      <dgm:prSet/>
      <dgm:spPr/>
      <dgm:t>
        <a:bodyPr/>
        <a:lstStyle/>
        <a:p>
          <a:endParaRPr lang="en-US"/>
        </a:p>
      </dgm:t>
    </dgm:pt>
    <dgm:pt modelId="{5509F634-3250-432C-B38C-8FA42022F22A}">
      <dgm:prSet/>
      <dgm:spPr/>
      <dgm:t>
        <a:bodyPr/>
        <a:lstStyle/>
        <a:p>
          <a:r>
            <a:rPr lang="en-US"/>
            <a:t>$1.61M</a:t>
          </a:r>
        </a:p>
      </dgm:t>
    </dgm:pt>
    <dgm:pt modelId="{82D955B4-EF77-42DD-A8B5-71D3C0998824}" type="parTrans" cxnId="{9EAD6104-AE6D-4DC2-A778-27427E2E0B5F}">
      <dgm:prSet/>
      <dgm:spPr/>
      <dgm:t>
        <a:bodyPr/>
        <a:lstStyle/>
        <a:p>
          <a:endParaRPr lang="en-US"/>
        </a:p>
      </dgm:t>
    </dgm:pt>
    <dgm:pt modelId="{DDEDEAF7-E8EE-4F4D-968E-66675DCA1101}" type="sibTrans" cxnId="{9EAD6104-AE6D-4DC2-A778-27427E2E0B5F}">
      <dgm:prSet/>
      <dgm:spPr/>
      <dgm:t>
        <a:bodyPr/>
        <a:lstStyle/>
        <a:p>
          <a:endParaRPr lang="en-US"/>
        </a:p>
      </dgm:t>
    </dgm:pt>
    <dgm:pt modelId="{61D881EC-E633-45B2-A8FC-F8DA45C22EC6}">
      <dgm:prSet/>
      <dgm:spPr/>
      <dgm:t>
        <a:bodyPr/>
        <a:lstStyle/>
        <a:p>
          <a:pPr>
            <a:defRPr b="1"/>
          </a:pPr>
          <a:r>
            <a:rPr lang="en-US"/>
            <a:t>Dec</a:t>
          </a:r>
        </a:p>
      </dgm:t>
    </dgm:pt>
    <dgm:pt modelId="{76A03600-59A0-46C7-92D1-3254F98B0312}" type="parTrans" cxnId="{165304F4-0B2E-4BA6-BD94-9F2590646582}">
      <dgm:prSet/>
      <dgm:spPr/>
      <dgm:t>
        <a:bodyPr/>
        <a:lstStyle/>
        <a:p>
          <a:endParaRPr lang="en-US"/>
        </a:p>
      </dgm:t>
    </dgm:pt>
    <dgm:pt modelId="{F67BBE75-92B4-4D77-B3CA-0887DF567913}" type="sibTrans" cxnId="{165304F4-0B2E-4BA6-BD94-9F2590646582}">
      <dgm:prSet/>
      <dgm:spPr/>
      <dgm:t>
        <a:bodyPr/>
        <a:lstStyle/>
        <a:p>
          <a:endParaRPr lang="en-US"/>
        </a:p>
      </dgm:t>
    </dgm:pt>
    <dgm:pt modelId="{235A8407-D94D-4214-90C7-0E41457789D0}">
      <dgm:prSet/>
      <dgm:spPr/>
      <dgm:t>
        <a:bodyPr/>
        <a:lstStyle/>
        <a:p>
          <a:r>
            <a:rPr lang="en-US"/>
            <a:t>$1.87M</a:t>
          </a:r>
        </a:p>
      </dgm:t>
    </dgm:pt>
    <dgm:pt modelId="{3E72E5C6-9F7F-4F4D-A74F-FD1E8C43E61A}" type="parTrans" cxnId="{5F884F54-6C4C-4F5A-B7C4-AFC37D9FDFD8}">
      <dgm:prSet/>
      <dgm:spPr/>
      <dgm:t>
        <a:bodyPr/>
        <a:lstStyle/>
        <a:p>
          <a:endParaRPr lang="en-US"/>
        </a:p>
      </dgm:t>
    </dgm:pt>
    <dgm:pt modelId="{C4B8B9BD-8EE2-4710-9100-BD97EE482B60}" type="sibTrans" cxnId="{5F884F54-6C4C-4F5A-B7C4-AFC37D9FDFD8}">
      <dgm:prSet/>
      <dgm:spPr/>
      <dgm:t>
        <a:bodyPr/>
        <a:lstStyle/>
        <a:p>
          <a:endParaRPr lang="en-US"/>
        </a:p>
      </dgm:t>
    </dgm:pt>
    <dgm:pt modelId="{C033FE49-0098-4BB0-AB26-E82F178878D1}">
      <dgm:prSet/>
      <dgm:spPr/>
      <dgm:t>
        <a:bodyPr/>
        <a:lstStyle/>
        <a:p>
          <a:pPr>
            <a:defRPr b="1"/>
          </a:pPr>
          <a:r>
            <a:rPr lang="en-US"/>
            <a:t>July–Aug.</a:t>
          </a:r>
        </a:p>
      </dgm:t>
    </dgm:pt>
    <dgm:pt modelId="{B9E0619C-9785-45AC-8A5B-A53ACEE4A453}" type="parTrans" cxnId="{F81541D6-367C-41DE-BA18-A62558B5647E}">
      <dgm:prSet/>
      <dgm:spPr/>
      <dgm:t>
        <a:bodyPr/>
        <a:lstStyle/>
        <a:p>
          <a:endParaRPr lang="en-US"/>
        </a:p>
      </dgm:t>
    </dgm:pt>
    <dgm:pt modelId="{B0EFC77B-428A-40B8-B646-B363B512823D}" type="sibTrans" cxnId="{F81541D6-367C-41DE-BA18-A62558B5647E}">
      <dgm:prSet/>
      <dgm:spPr/>
      <dgm:t>
        <a:bodyPr/>
        <a:lstStyle/>
        <a:p>
          <a:endParaRPr lang="en-US"/>
        </a:p>
      </dgm:t>
    </dgm:pt>
    <dgm:pt modelId="{79C5C6EC-E113-4526-B0E8-F8BE8D0AF15E}">
      <dgm:prSet/>
      <dgm:spPr/>
      <dgm:t>
        <a:bodyPr/>
        <a:lstStyle/>
        <a:p>
          <a:r>
            <a:rPr lang="en-US" dirty="0"/>
            <a:t>Steady growth observed with dips in July–August</a:t>
          </a:r>
        </a:p>
      </dgm:t>
    </dgm:pt>
    <dgm:pt modelId="{8AC38CDE-FB80-475F-BBB4-04551B77B28C}" type="parTrans" cxnId="{DAB272FC-87DB-46CA-828C-41E918BE7439}">
      <dgm:prSet/>
      <dgm:spPr/>
      <dgm:t>
        <a:bodyPr/>
        <a:lstStyle/>
        <a:p>
          <a:endParaRPr lang="en-US"/>
        </a:p>
      </dgm:t>
    </dgm:pt>
    <dgm:pt modelId="{AB108FB0-0A34-4FDB-AEFC-8F0B5FC75ADE}" type="sibTrans" cxnId="{DAB272FC-87DB-46CA-828C-41E918BE7439}">
      <dgm:prSet/>
      <dgm:spPr/>
      <dgm:t>
        <a:bodyPr/>
        <a:lstStyle/>
        <a:p>
          <a:endParaRPr lang="en-US"/>
        </a:p>
      </dgm:t>
    </dgm:pt>
    <dgm:pt modelId="{18BDF3EB-6B46-4463-8432-C500C54E8360}">
      <dgm:prSet/>
      <dgm:spPr/>
      <dgm:t>
        <a:bodyPr/>
        <a:lstStyle/>
        <a:p>
          <a:pPr>
            <a:defRPr b="1"/>
          </a:pPr>
          <a:r>
            <a:rPr lang="en-US"/>
            <a:t>December</a:t>
          </a:r>
        </a:p>
      </dgm:t>
    </dgm:pt>
    <dgm:pt modelId="{BC7FB353-DB97-47D6-9759-85624200A3B9}" type="parTrans" cxnId="{4844E8B8-9029-41B9-B7E7-270C31B94254}">
      <dgm:prSet/>
      <dgm:spPr/>
      <dgm:t>
        <a:bodyPr/>
        <a:lstStyle/>
        <a:p>
          <a:endParaRPr lang="en-US"/>
        </a:p>
      </dgm:t>
    </dgm:pt>
    <dgm:pt modelId="{D38F4430-6037-4EB6-92E3-1FE614DB3DA6}" type="sibTrans" cxnId="{4844E8B8-9029-41B9-B7E7-270C31B94254}">
      <dgm:prSet/>
      <dgm:spPr/>
      <dgm:t>
        <a:bodyPr/>
        <a:lstStyle/>
        <a:p>
          <a:endParaRPr lang="en-US"/>
        </a:p>
      </dgm:t>
    </dgm:pt>
    <dgm:pt modelId="{0F40FE5C-1470-4B52-A483-5BCBA0D70D90}">
      <dgm:prSet/>
      <dgm:spPr/>
      <dgm:t>
        <a:bodyPr/>
        <a:lstStyle/>
        <a:p>
          <a:r>
            <a:rPr lang="en-US" dirty="0"/>
            <a:t>Sales peaked in December</a:t>
          </a:r>
        </a:p>
      </dgm:t>
    </dgm:pt>
    <dgm:pt modelId="{331E284B-A37E-4E53-986A-93E85C0A77CF}" type="parTrans" cxnId="{A687565D-6A40-4C3B-A105-BFC8C9FDD300}">
      <dgm:prSet/>
      <dgm:spPr/>
      <dgm:t>
        <a:bodyPr/>
        <a:lstStyle/>
        <a:p>
          <a:endParaRPr lang="en-US"/>
        </a:p>
      </dgm:t>
    </dgm:pt>
    <dgm:pt modelId="{78729F72-BA90-4C40-A4DC-5319370A056D}" type="sibTrans" cxnId="{A687565D-6A40-4C3B-A105-BFC8C9FDD300}">
      <dgm:prSet/>
      <dgm:spPr/>
      <dgm:t>
        <a:bodyPr/>
        <a:lstStyle/>
        <a:p>
          <a:endParaRPr lang="en-US"/>
        </a:p>
      </dgm:t>
    </dgm:pt>
    <dgm:pt modelId="{44D06C7F-686F-461A-82A1-3D2092E9C91C}" type="pres">
      <dgm:prSet presAssocID="{73D9EF49-BF3B-4684-8456-611C07829D3B}" presName="root" presStyleCnt="0">
        <dgm:presLayoutVars>
          <dgm:chMax/>
          <dgm:chPref/>
          <dgm:animLvl val="lvl"/>
        </dgm:presLayoutVars>
      </dgm:prSet>
      <dgm:spPr/>
    </dgm:pt>
    <dgm:pt modelId="{F88CD587-CA7E-4DF8-9F7E-9282CD0B75D2}" type="pres">
      <dgm:prSet presAssocID="{73D9EF49-BF3B-4684-8456-611C07829D3B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E3D2A5A9-DC55-4A63-922E-3C31BBC9120D}" type="pres">
      <dgm:prSet presAssocID="{73D9EF49-BF3B-4684-8456-611C07829D3B}" presName="nodes" presStyleCnt="0">
        <dgm:presLayoutVars>
          <dgm:chMax/>
          <dgm:chPref/>
          <dgm:animLvl val="lvl"/>
        </dgm:presLayoutVars>
      </dgm:prSet>
      <dgm:spPr/>
    </dgm:pt>
    <dgm:pt modelId="{8021082B-CF72-45FA-89C7-996320BC8358}" type="pres">
      <dgm:prSet presAssocID="{C55FE49F-B30D-43F1-8157-0B498FD394B3}" presName="composite" presStyleCnt="0"/>
      <dgm:spPr/>
    </dgm:pt>
    <dgm:pt modelId="{9F7BF486-400B-4162-A3DC-24FDC1353FC8}" type="pres">
      <dgm:prSet presAssocID="{C55FE49F-B30D-43F1-8157-0B498FD394B3}" presName="ConnectorPoint" presStyleLbl="lnNode1" presStyleIdx="0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147D813B-9CB3-4955-B53A-AB555DCAAEEF}" type="pres">
      <dgm:prSet presAssocID="{C55FE49F-B30D-43F1-8157-0B498FD394B3}" presName="DropPinPlaceHolder" presStyleCnt="0"/>
      <dgm:spPr/>
    </dgm:pt>
    <dgm:pt modelId="{7BC5AAA2-39F7-4FEC-8664-4DADBB284661}" type="pres">
      <dgm:prSet presAssocID="{C55FE49F-B30D-43F1-8157-0B498FD394B3}" presName="DropPin" presStyleLbl="alignNode1" presStyleIdx="0" presStyleCnt="5"/>
      <dgm:spPr/>
    </dgm:pt>
    <dgm:pt modelId="{7BD85D32-970B-45BE-8F22-E925A9D9D4E3}" type="pres">
      <dgm:prSet presAssocID="{C55FE49F-B30D-43F1-8157-0B498FD394B3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115B978A-4548-4F9C-BE35-2885BB0C9580}" type="pres">
      <dgm:prSet presAssocID="{C55FE49F-B30D-43F1-8157-0B498FD394B3}" presName="L2TextContainer" presStyleLbl="revTx" presStyleIdx="0" presStyleCnt="10">
        <dgm:presLayoutVars>
          <dgm:bulletEnabled val="1"/>
        </dgm:presLayoutVars>
      </dgm:prSet>
      <dgm:spPr/>
    </dgm:pt>
    <dgm:pt modelId="{C41AA756-A73D-4317-8243-CA90ED673433}" type="pres">
      <dgm:prSet presAssocID="{C55FE49F-B30D-43F1-8157-0B498FD394B3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5C0421C8-1587-48B9-8B2F-7FAD6CE9B2CF}" type="pres">
      <dgm:prSet presAssocID="{C55FE49F-B30D-43F1-8157-0B498FD394B3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144380C-D81A-496C-A461-D19C9B9C4748}" type="pres">
      <dgm:prSet presAssocID="{C55FE49F-B30D-43F1-8157-0B498FD394B3}" presName="EmptyPlaceHolder" presStyleCnt="0"/>
      <dgm:spPr/>
    </dgm:pt>
    <dgm:pt modelId="{90640280-F808-4CE4-A7EF-2E01FB496665}" type="pres">
      <dgm:prSet presAssocID="{07442186-B100-48E9-91D2-61950B04C216}" presName="spaceBetweenRectangles" presStyleCnt="0"/>
      <dgm:spPr/>
    </dgm:pt>
    <dgm:pt modelId="{E905B6E6-5403-4601-BE32-8E43DB3DE2A4}" type="pres">
      <dgm:prSet presAssocID="{0E8DA028-5A1A-4EEA-8ADF-66FA6EA207A6}" presName="composite" presStyleCnt="0"/>
      <dgm:spPr/>
    </dgm:pt>
    <dgm:pt modelId="{57DC810B-4FA5-449F-BCBE-4E413808EB85}" type="pres">
      <dgm:prSet presAssocID="{0E8DA028-5A1A-4EEA-8ADF-66FA6EA207A6}" presName="ConnectorPoint" presStyleLbl="lnNode1" presStyleIdx="1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E527CE5D-34A6-4316-9634-AC1A1FB36515}" type="pres">
      <dgm:prSet presAssocID="{0E8DA028-5A1A-4EEA-8ADF-66FA6EA207A6}" presName="DropPinPlaceHolder" presStyleCnt="0"/>
      <dgm:spPr/>
    </dgm:pt>
    <dgm:pt modelId="{2AE3836C-A39F-4E0E-84B2-5A8F1372D8FC}" type="pres">
      <dgm:prSet presAssocID="{0E8DA028-5A1A-4EEA-8ADF-66FA6EA207A6}" presName="DropPin" presStyleLbl="alignNode1" presStyleIdx="1" presStyleCnt="5"/>
      <dgm:spPr/>
    </dgm:pt>
    <dgm:pt modelId="{0960466B-9159-4D8C-A4B7-A4388D7537AB}" type="pres">
      <dgm:prSet presAssocID="{0E8DA028-5A1A-4EEA-8ADF-66FA6EA207A6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081E5CEB-54CF-45E7-9422-C1DEBE5EF32B}" type="pres">
      <dgm:prSet presAssocID="{0E8DA028-5A1A-4EEA-8ADF-66FA6EA207A6}" presName="L2TextContainer" presStyleLbl="revTx" presStyleIdx="2" presStyleCnt="10">
        <dgm:presLayoutVars>
          <dgm:bulletEnabled val="1"/>
        </dgm:presLayoutVars>
      </dgm:prSet>
      <dgm:spPr/>
    </dgm:pt>
    <dgm:pt modelId="{4D11DDCF-C6FF-4310-8D13-0DB93E279A8E}" type="pres">
      <dgm:prSet presAssocID="{0E8DA028-5A1A-4EEA-8ADF-66FA6EA207A6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E1239DB5-DA43-4332-850E-557A90CCD7BB}" type="pres">
      <dgm:prSet presAssocID="{0E8DA028-5A1A-4EEA-8ADF-66FA6EA207A6}" presName="ConnectLine" presStyleLbl="sibTrans1D1" presStyleIdx="1" presStyleCnt="5"/>
      <dgm:spPr>
        <a:noFill/>
        <a:ln w="12700" cap="flat" cmpd="sng" algn="ctr">
          <a:solidFill>
            <a:schemeClr val="accent2">
              <a:hueOff val="-432633"/>
              <a:satOff val="226"/>
              <a:lumOff val="0"/>
              <a:alphaOff val="0"/>
            </a:schemeClr>
          </a:solidFill>
          <a:prstDash val="dash"/>
        </a:ln>
        <a:effectLst/>
      </dgm:spPr>
    </dgm:pt>
    <dgm:pt modelId="{B73141E5-5449-48A4-A1E7-91E30C55A482}" type="pres">
      <dgm:prSet presAssocID="{0E8DA028-5A1A-4EEA-8ADF-66FA6EA207A6}" presName="EmptyPlaceHolder" presStyleCnt="0"/>
      <dgm:spPr/>
    </dgm:pt>
    <dgm:pt modelId="{7951CC0A-F9AE-433D-99E1-BFCB536B573F}" type="pres">
      <dgm:prSet presAssocID="{EB2DBCDA-5FDD-44EE-BC80-AB72F8E700FC}" presName="spaceBetweenRectangles" presStyleCnt="0"/>
      <dgm:spPr/>
    </dgm:pt>
    <dgm:pt modelId="{05639F56-7C83-4219-8343-C04ECB9702B2}" type="pres">
      <dgm:prSet presAssocID="{61D881EC-E633-45B2-A8FC-F8DA45C22EC6}" presName="composite" presStyleCnt="0"/>
      <dgm:spPr/>
    </dgm:pt>
    <dgm:pt modelId="{65C01797-99A7-4D57-86A7-5C655A5BA453}" type="pres">
      <dgm:prSet presAssocID="{61D881EC-E633-45B2-A8FC-F8DA45C22EC6}" presName="ConnectorPoint" presStyleLbl="lnNode1" presStyleIdx="2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5148FA5A-BF05-404C-A8C1-3D70D9C31BFD}" type="pres">
      <dgm:prSet presAssocID="{61D881EC-E633-45B2-A8FC-F8DA45C22EC6}" presName="DropPinPlaceHolder" presStyleCnt="0"/>
      <dgm:spPr/>
    </dgm:pt>
    <dgm:pt modelId="{78BFA7D1-06E7-4B6D-B06A-94B56F62B3BC}" type="pres">
      <dgm:prSet presAssocID="{61D881EC-E633-45B2-A8FC-F8DA45C22EC6}" presName="DropPin" presStyleLbl="alignNode1" presStyleIdx="2" presStyleCnt="5"/>
      <dgm:spPr/>
    </dgm:pt>
    <dgm:pt modelId="{9BCDFB08-40D8-43B2-B942-0332D57D10B7}" type="pres">
      <dgm:prSet presAssocID="{61D881EC-E633-45B2-A8FC-F8DA45C22EC6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632D2650-67A0-4E92-B735-A79503682718}" type="pres">
      <dgm:prSet presAssocID="{61D881EC-E633-45B2-A8FC-F8DA45C22EC6}" presName="L2TextContainer" presStyleLbl="revTx" presStyleIdx="4" presStyleCnt="10">
        <dgm:presLayoutVars>
          <dgm:bulletEnabled val="1"/>
        </dgm:presLayoutVars>
      </dgm:prSet>
      <dgm:spPr/>
    </dgm:pt>
    <dgm:pt modelId="{5297574A-E6D8-4E5F-9ABC-4242F51698DC}" type="pres">
      <dgm:prSet presAssocID="{61D881EC-E633-45B2-A8FC-F8DA45C22EC6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0554E733-F673-46E0-B0A8-508E6B9BF7BF}" type="pres">
      <dgm:prSet presAssocID="{61D881EC-E633-45B2-A8FC-F8DA45C22EC6}" presName="ConnectLine" presStyleLbl="sibTrans1D1" presStyleIdx="2" presStyleCnt="5"/>
      <dgm:spPr>
        <a:noFill/>
        <a:ln w="12700" cap="flat" cmpd="sng" algn="ctr">
          <a:solidFill>
            <a:schemeClr val="accent2">
              <a:hueOff val="-865265"/>
              <a:satOff val="452"/>
              <a:lumOff val="0"/>
              <a:alphaOff val="0"/>
            </a:schemeClr>
          </a:solidFill>
          <a:prstDash val="dash"/>
        </a:ln>
        <a:effectLst/>
      </dgm:spPr>
    </dgm:pt>
    <dgm:pt modelId="{EC464E49-993B-4803-A3B9-41287FB389AB}" type="pres">
      <dgm:prSet presAssocID="{61D881EC-E633-45B2-A8FC-F8DA45C22EC6}" presName="EmptyPlaceHolder" presStyleCnt="0"/>
      <dgm:spPr/>
    </dgm:pt>
    <dgm:pt modelId="{A4778CFC-BD98-45FA-A172-DDE5B087E292}" type="pres">
      <dgm:prSet presAssocID="{F67BBE75-92B4-4D77-B3CA-0887DF567913}" presName="spaceBetweenRectangles" presStyleCnt="0"/>
      <dgm:spPr/>
    </dgm:pt>
    <dgm:pt modelId="{9CC599B0-CF81-4E31-BA39-F52796FCEA70}" type="pres">
      <dgm:prSet presAssocID="{C033FE49-0098-4BB0-AB26-E82F178878D1}" presName="composite" presStyleCnt="0"/>
      <dgm:spPr/>
    </dgm:pt>
    <dgm:pt modelId="{63455325-454D-4A11-B73C-7EE913F1FF64}" type="pres">
      <dgm:prSet presAssocID="{C033FE49-0098-4BB0-AB26-E82F178878D1}" presName="ConnectorPoint" presStyleLbl="lnNode1" presStyleIdx="3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02BE1B66-3A2F-4DD8-BFCB-0AC732D29639}" type="pres">
      <dgm:prSet presAssocID="{C033FE49-0098-4BB0-AB26-E82F178878D1}" presName="DropPinPlaceHolder" presStyleCnt="0"/>
      <dgm:spPr/>
    </dgm:pt>
    <dgm:pt modelId="{3C3FA83D-382C-4157-80AF-B499D94CE312}" type="pres">
      <dgm:prSet presAssocID="{C033FE49-0098-4BB0-AB26-E82F178878D1}" presName="DropPin" presStyleLbl="alignNode1" presStyleIdx="3" presStyleCnt="5"/>
      <dgm:spPr/>
    </dgm:pt>
    <dgm:pt modelId="{43142658-7DF8-4D4D-9FD7-F2CCF53C0EA3}" type="pres">
      <dgm:prSet presAssocID="{C033FE49-0098-4BB0-AB26-E82F178878D1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7CAB5EBA-F7E0-49D6-B023-A2A7F089B4CF}" type="pres">
      <dgm:prSet presAssocID="{C033FE49-0098-4BB0-AB26-E82F178878D1}" presName="L2TextContainer" presStyleLbl="revTx" presStyleIdx="6" presStyleCnt="10">
        <dgm:presLayoutVars>
          <dgm:bulletEnabled val="1"/>
        </dgm:presLayoutVars>
      </dgm:prSet>
      <dgm:spPr/>
    </dgm:pt>
    <dgm:pt modelId="{785A4558-9739-4685-9649-D456E6873D96}" type="pres">
      <dgm:prSet presAssocID="{C033FE49-0098-4BB0-AB26-E82F178878D1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7B7D5671-4869-43FF-8015-A68697B74BA8}" type="pres">
      <dgm:prSet presAssocID="{C033FE49-0098-4BB0-AB26-E82F178878D1}" presName="ConnectLine" presStyleLbl="sibTrans1D1" presStyleIdx="3" presStyleCnt="5"/>
      <dgm:spPr>
        <a:noFill/>
        <a:ln w="12700" cap="flat" cmpd="sng" algn="ctr">
          <a:solidFill>
            <a:schemeClr val="accent2">
              <a:hueOff val="-1297898"/>
              <a:satOff val="678"/>
              <a:lumOff val="0"/>
              <a:alphaOff val="0"/>
            </a:schemeClr>
          </a:solidFill>
          <a:prstDash val="dash"/>
        </a:ln>
        <a:effectLst/>
      </dgm:spPr>
    </dgm:pt>
    <dgm:pt modelId="{F97FDA9E-4E70-4659-9A23-605BD9A44DF1}" type="pres">
      <dgm:prSet presAssocID="{C033FE49-0098-4BB0-AB26-E82F178878D1}" presName="EmptyPlaceHolder" presStyleCnt="0"/>
      <dgm:spPr/>
    </dgm:pt>
    <dgm:pt modelId="{1387EA00-F92A-405B-B850-C7D5A77D3AB0}" type="pres">
      <dgm:prSet presAssocID="{B0EFC77B-428A-40B8-B646-B363B512823D}" presName="spaceBetweenRectangles" presStyleCnt="0"/>
      <dgm:spPr/>
    </dgm:pt>
    <dgm:pt modelId="{04047897-82E4-4867-80E4-3BDB676B3AEC}" type="pres">
      <dgm:prSet presAssocID="{18BDF3EB-6B46-4463-8432-C500C54E8360}" presName="composite" presStyleCnt="0"/>
      <dgm:spPr/>
    </dgm:pt>
    <dgm:pt modelId="{29913344-2FB3-4A5F-B482-CE1FED00482E}" type="pres">
      <dgm:prSet presAssocID="{18BDF3EB-6B46-4463-8432-C500C54E8360}" presName="ConnectorPoint" presStyleLbl="lnNode1" presStyleIdx="4" presStyleCnt="5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19D981D7-B36A-4AFA-BC26-D29DF7E81912}" type="pres">
      <dgm:prSet presAssocID="{18BDF3EB-6B46-4463-8432-C500C54E8360}" presName="DropPinPlaceHolder" presStyleCnt="0"/>
      <dgm:spPr/>
    </dgm:pt>
    <dgm:pt modelId="{F36CCB2C-E48B-451A-8669-3F0CDF5C9FBF}" type="pres">
      <dgm:prSet presAssocID="{18BDF3EB-6B46-4463-8432-C500C54E8360}" presName="DropPin" presStyleLbl="alignNode1" presStyleIdx="4" presStyleCnt="5"/>
      <dgm:spPr/>
    </dgm:pt>
    <dgm:pt modelId="{4591D7F4-2742-4A9C-8E24-D6527D24F5AD}" type="pres">
      <dgm:prSet presAssocID="{18BDF3EB-6B46-4463-8432-C500C54E8360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581383F8-D26B-4120-B57C-6E1A876BDA16}" type="pres">
      <dgm:prSet presAssocID="{18BDF3EB-6B46-4463-8432-C500C54E8360}" presName="L2TextContainer" presStyleLbl="revTx" presStyleIdx="8" presStyleCnt="10">
        <dgm:presLayoutVars>
          <dgm:bulletEnabled val="1"/>
        </dgm:presLayoutVars>
      </dgm:prSet>
      <dgm:spPr/>
    </dgm:pt>
    <dgm:pt modelId="{D19C4FD7-96F5-4721-A4E1-552B0B460952}" type="pres">
      <dgm:prSet presAssocID="{18BDF3EB-6B46-4463-8432-C500C54E8360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2367D38A-27DA-4086-B111-E095A9857115}" type="pres">
      <dgm:prSet presAssocID="{18BDF3EB-6B46-4463-8432-C500C54E8360}" presName="ConnectLine" presStyleLbl="sibTrans1D1" presStyleIdx="4" presStyleCnt="5"/>
      <dgm:spPr>
        <a:noFill/>
        <a:ln w="12700" cap="flat" cmpd="sng" algn="ctr">
          <a:solidFill>
            <a:schemeClr val="accent2">
              <a:hueOff val="-1730531"/>
              <a:satOff val="904"/>
              <a:lumOff val="0"/>
              <a:alphaOff val="0"/>
            </a:schemeClr>
          </a:solidFill>
          <a:prstDash val="dash"/>
        </a:ln>
        <a:effectLst/>
      </dgm:spPr>
    </dgm:pt>
    <dgm:pt modelId="{46F08557-3AE3-49E0-9B79-20604493303B}" type="pres">
      <dgm:prSet presAssocID="{18BDF3EB-6B46-4463-8432-C500C54E8360}" presName="EmptyPlaceHolder" presStyleCnt="0"/>
      <dgm:spPr/>
    </dgm:pt>
  </dgm:ptLst>
  <dgm:cxnLst>
    <dgm:cxn modelId="{9EAD6104-AE6D-4DC2-A778-27427E2E0B5F}" srcId="{0E8DA028-5A1A-4EEA-8ADF-66FA6EA207A6}" destId="{5509F634-3250-432C-B38C-8FA42022F22A}" srcOrd="0" destOrd="0" parTransId="{82D955B4-EF77-42DD-A8B5-71D3C0998824}" sibTransId="{DDEDEAF7-E8EE-4F4D-968E-66675DCA1101}"/>
    <dgm:cxn modelId="{663FDF0E-9972-4A86-AF3E-1F5399E22009}" type="presOf" srcId="{79C5C6EC-E113-4526-B0E8-F8BE8D0AF15E}" destId="{7CAB5EBA-F7E0-49D6-B023-A2A7F089B4CF}" srcOrd="0" destOrd="0" presId="urn:microsoft.com/office/officeart/2017/3/layout/DropPinTimeline"/>
    <dgm:cxn modelId="{AFFB7C2C-FCD5-4413-BBD9-189FB72E3847}" type="presOf" srcId="{235A8407-D94D-4214-90C7-0E41457789D0}" destId="{632D2650-67A0-4E92-B735-A79503682718}" srcOrd="0" destOrd="0" presId="urn:microsoft.com/office/officeart/2017/3/layout/DropPinTimeline"/>
    <dgm:cxn modelId="{1A8DDC5B-EB5E-4668-8968-58FF31CF8BE1}" srcId="{73D9EF49-BF3B-4684-8456-611C07829D3B}" destId="{0E8DA028-5A1A-4EEA-8ADF-66FA6EA207A6}" srcOrd="1" destOrd="0" parTransId="{819476F7-D0A5-4208-BBB8-7E95E60DD944}" sibTransId="{EB2DBCDA-5FDD-44EE-BC80-AB72F8E700FC}"/>
    <dgm:cxn modelId="{A687565D-6A40-4C3B-A105-BFC8C9FDD300}" srcId="{18BDF3EB-6B46-4463-8432-C500C54E8360}" destId="{0F40FE5C-1470-4B52-A483-5BCBA0D70D90}" srcOrd="0" destOrd="0" parTransId="{331E284B-A37E-4E53-986A-93E85C0A77CF}" sibTransId="{78729F72-BA90-4C40-A4DC-5319370A056D}"/>
    <dgm:cxn modelId="{87B37673-F006-42EF-B61B-845E1CF0363E}" type="presOf" srcId="{5509F634-3250-432C-B38C-8FA42022F22A}" destId="{081E5CEB-54CF-45E7-9422-C1DEBE5EF32B}" srcOrd="0" destOrd="0" presId="urn:microsoft.com/office/officeart/2017/3/layout/DropPinTimeline"/>
    <dgm:cxn modelId="{5F884F54-6C4C-4F5A-B7C4-AFC37D9FDFD8}" srcId="{61D881EC-E633-45B2-A8FC-F8DA45C22EC6}" destId="{235A8407-D94D-4214-90C7-0E41457789D0}" srcOrd="0" destOrd="0" parTransId="{3E72E5C6-9F7F-4F4D-A74F-FD1E8C43E61A}" sibTransId="{C4B8B9BD-8EE2-4710-9100-BD97EE482B60}"/>
    <dgm:cxn modelId="{80B4EF77-6948-4FD8-8C87-67EFB7EA5D3A}" type="presOf" srcId="{73D9EF49-BF3B-4684-8456-611C07829D3B}" destId="{44D06C7F-686F-461A-82A1-3D2092E9C91C}" srcOrd="0" destOrd="0" presId="urn:microsoft.com/office/officeart/2017/3/layout/DropPinTimeline"/>
    <dgm:cxn modelId="{D349668D-DF85-42E7-833D-349DD6D7C26B}" type="presOf" srcId="{8578FBFF-2D36-4398-8AAE-107BB802DF02}" destId="{115B978A-4548-4F9C-BE35-2885BB0C9580}" srcOrd="0" destOrd="0" presId="urn:microsoft.com/office/officeart/2017/3/layout/DropPinTimeline"/>
    <dgm:cxn modelId="{3B8DC999-4078-4A33-89EE-6A32243689E2}" type="presOf" srcId="{C55FE49F-B30D-43F1-8157-0B498FD394B3}" destId="{C41AA756-A73D-4317-8243-CA90ED673433}" srcOrd="0" destOrd="0" presId="urn:microsoft.com/office/officeart/2017/3/layout/DropPinTimeline"/>
    <dgm:cxn modelId="{747654A6-1C98-48AD-9025-015476552A9E}" type="presOf" srcId="{0E8DA028-5A1A-4EEA-8ADF-66FA6EA207A6}" destId="{4D11DDCF-C6FF-4310-8D13-0DB93E279A8E}" srcOrd="0" destOrd="0" presId="urn:microsoft.com/office/officeart/2017/3/layout/DropPinTimeline"/>
    <dgm:cxn modelId="{4844E8B8-9029-41B9-B7E7-270C31B94254}" srcId="{73D9EF49-BF3B-4684-8456-611C07829D3B}" destId="{18BDF3EB-6B46-4463-8432-C500C54E8360}" srcOrd="4" destOrd="0" parTransId="{BC7FB353-DB97-47D6-9759-85624200A3B9}" sibTransId="{D38F4430-6037-4EB6-92E3-1FE614DB3DA6}"/>
    <dgm:cxn modelId="{ECDF19BD-ECCE-4884-9B2D-273136E434BE}" srcId="{C55FE49F-B30D-43F1-8157-0B498FD394B3}" destId="{8578FBFF-2D36-4398-8AAE-107BB802DF02}" srcOrd="0" destOrd="0" parTransId="{83B71FE2-58FC-4D82-873A-379F2C1C9E55}" sibTransId="{5045A74D-68BB-4012-80D8-95F611FD23AA}"/>
    <dgm:cxn modelId="{09B099CC-54E9-4058-A787-D57CA673838A}" type="presOf" srcId="{18BDF3EB-6B46-4463-8432-C500C54E8360}" destId="{D19C4FD7-96F5-4721-A4E1-552B0B460952}" srcOrd="0" destOrd="0" presId="urn:microsoft.com/office/officeart/2017/3/layout/DropPinTimeline"/>
    <dgm:cxn modelId="{F81541D6-367C-41DE-BA18-A62558B5647E}" srcId="{73D9EF49-BF3B-4684-8456-611C07829D3B}" destId="{C033FE49-0098-4BB0-AB26-E82F178878D1}" srcOrd="3" destOrd="0" parTransId="{B9E0619C-9785-45AC-8A5B-A53ACEE4A453}" sibTransId="{B0EFC77B-428A-40B8-B646-B363B512823D}"/>
    <dgm:cxn modelId="{BDC448D6-718C-4086-A00D-08853DC37F7B}" type="presOf" srcId="{61D881EC-E633-45B2-A8FC-F8DA45C22EC6}" destId="{5297574A-E6D8-4E5F-9ABC-4242F51698DC}" srcOrd="0" destOrd="0" presId="urn:microsoft.com/office/officeart/2017/3/layout/DropPinTimeline"/>
    <dgm:cxn modelId="{730044DA-8840-4F3F-96B2-D64275F5840D}" srcId="{73D9EF49-BF3B-4684-8456-611C07829D3B}" destId="{C55FE49F-B30D-43F1-8157-0B498FD394B3}" srcOrd="0" destOrd="0" parTransId="{B435AE43-535A-475B-8CAC-0E7FAF4AECA8}" sibTransId="{07442186-B100-48E9-91D2-61950B04C216}"/>
    <dgm:cxn modelId="{21FF3CDC-03D7-42BB-B8FE-A9D5D011AF13}" type="presOf" srcId="{C033FE49-0098-4BB0-AB26-E82F178878D1}" destId="{785A4558-9739-4685-9649-D456E6873D96}" srcOrd="0" destOrd="0" presId="urn:microsoft.com/office/officeart/2017/3/layout/DropPinTimeline"/>
    <dgm:cxn modelId="{165304F4-0B2E-4BA6-BD94-9F2590646582}" srcId="{73D9EF49-BF3B-4684-8456-611C07829D3B}" destId="{61D881EC-E633-45B2-A8FC-F8DA45C22EC6}" srcOrd="2" destOrd="0" parTransId="{76A03600-59A0-46C7-92D1-3254F98B0312}" sibTransId="{F67BBE75-92B4-4D77-B3CA-0887DF567913}"/>
    <dgm:cxn modelId="{14EC59F5-1F84-4693-99F4-2474B584D9C9}" type="presOf" srcId="{0F40FE5C-1470-4B52-A483-5BCBA0D70D90}" destId="{581383F8-D26B-4120-B57C-6E1A876BDA16}" srcOrd="0" destOrd="0" presId="urn:microsoft.com/office/officeart/2017/3/layout/DropPinTimeline"/>
    <dgm:cxn modelId="{DAB272FC-87DB-46CA-828C-41E918BE7439}" srcId="{C033FE49-0098-4BB0-AB26-E82F178878D1}" destId="{79C5C6EC-E113-4526-B0E8-F8BE8D0AF15E}" srcOrd="0" destOrd="0" parTransId="{8AC38CDE-FB80-475F-BBB4-04551B77B28C}" sibTransId="{AB108FB0-0A34-4FDB-AEFC-8F0B5FC75ADE}"/>
    <dgm:cxn modelId="{49AC4328-4136-4A73-BD3B-5038AE6F47B7}" type="presParOf" srcId="{44D06C7F-686F-461A-82A1-3D2092E9C91C}" destId="{F88CD587-CA7E-4DF8-9F7E-9282CD0B75D2}" srcOrd="0" destOrd="0" presId="urn:microsoft.com/office/officeart/2017/3/layout/DropPinTimeline"/>
    <dgm:cxn modelId="{B7361F7D-C3A6-495C-817C-B7ECA390BD49}" type="presParOf" srcId="{44D06C7F-686F-461A-82A1-3D2092E9C91C}" destId="{E3D2A5A9-DC55-4A63-922E-3C31BBC9120D}" srcOrd="1" destOrd="0" presId="urn:microsoft.com/office/officeart/2017/3/layout/DropPinTimeline"/>
    <dgm:cxn modelId="{A0F052DF-5CFA-494E-B434-B5525D1A3ECC}" type="presParOf" srcId="{E3D2A5A9-DC55-4A63-922E-3C31BBC9120D}" destId="{8021082B-CF72-45FA-89C7-996320BC8358}" srcOrd="0" destOrd="0" presId="urn:microsoft.com/office/officeart/2017/3/layout/DropPinTimeline"/>
    <dgm:cxn modelId="{D5272073-A19F-49EA-B200-AA1C377CB468}" type="presParOf" srcId="{8021082B-CF72-45FA-89C7-996320BC8358}" destId="{9F7BF486-400B-4162-A3DC-24FDC1353FC8}" srcOrd="0" destOrd="0" presId="urn:microsoft.com/office/officeart/2017/3/layout/DropPinTimeline"/>
    <dgm:cxn modelId="{50A1C825-C628-4D95-B21F-59518CFC4766}" type="presParOf" srcId="{8021082B-CF72-45FA-89C7-996320BC8358}" destId="{147D813B-9CB3-4955-B53A-AB555DCAAEEF}" srcOrd="1" destOrd="0" presId="urn:microsoft.com/office/officeart/2017/3/layout/DropPinTimeline"/>
    <dgm:cxn modelId="{1C8F4643-4564-4215-953D-6C7A09C47B0B}" type="presParOf" srcId="{147D813B-9CB3-4955-B53A-AB555DCAAEEF}" destId="{7BC5AAA2-39F7-4FEC-8664-4DADBB284661}" srcOrd="0" destOrd="0" presId="urn:microsoft.com/office/officeart/2017/3/layout/DropPinTimeline"/>
    <dgm:cxn modelId="{5596ACD3-7802-40C9-B097-7B938412BD00}" type="presParOf" srcId="{147D813B-9CB3-4955-B53A-AB555DCAAEEF}" destId="{7BD85D32-970B-45BE-8F22-E925A9D9D4E3}" srcOrd="1" destOrd="0" presId="urn:microsoft.com/office/officeart/2017/3/layout/DropPinTimeline"/>
    <dgm:cxn modelId="{0E913187-03DB-428E-820C-F29CCA6BBCFE}" type="presParOf" srcId="{8021082B-CF72-45FA-89C7-996320BC8358}" destId="{115B978A-4548-4F9C-BE35-2885BB0C9580}" srcOrd="2" destOrd="0" presId="urn:microsoft.com/office/officeart/2017/3/layout/DropPinTimeline"/>
    <dgm:cxn modelId="{EE5B6F75-E0F1-451A-9C22-2987BD90B1AB}" type="presParOf" srcId="{8021082B-CF72-45FA-89C7-996320BC8358}" destId="{C41AA756-A73D-4317-8243-CA90ED673433}" srcOrd="3" destOrd="0" presId="urn:microsoft.com/office/officeart/2017/3/layout/DropPinTimeline"/>
    <dgm:cxn modelId="{E8F501E5-79A3-48E3-A904-572B05090829}" type="presParOf" srcId="{8021082B-CF72-45FA-89C7-996320BC8358}" destId="{5C0421C8-1587-48B9-8B2F-7FAD6CE9B2CF}" srcOrd="4" destOrd="0" presId="urn:microsoft.com/office/officeart/2017/3/layout/DropPinTimeline"/>
    <dgm:cxn modelId="{F57957C4-8FE2-4B92-9156-FBF501DDB8B7}" type="presParOf" srcId="{8021082B-CF72-45FA-89C7-996320BC8358}" destId="{C144380C-D81A-496C-A461-D19C9B9C4748}" srcOrd="5" destOrd="0" presId="urn:microsoft.com/office/officeart/2017/3/layout/DropPinTimeline"/>
    <dgm:cxn modelId="{A4B840F8-1BE5-4CAB-A243-BC839A62CBD0}" type="presParOf" srcId="{E3D2A5A9-DC55-4A63-922E-3C31BBC9120D}" destId="{90640280-F808-4CE4-A7EF-2E01FB496665}" srcOrd="1" destOrd="0" presId="urn:microsoft.com/office/officeart/2017/3/layout/DropPinTimeline"/>
    <dgm:cxn modelId="{A92F1CDD-4E1A-461B-B128-FCCA9A385987}" type="presParOf" srcId="{E3D2A5A9-DC55-4A63-922E-3C31BBC9120D}" destId="{E905B6E6-5403-4601-BE32-8E43DB3DE2A4}" srcOrd="2" destOrd="0" presId="urn:microsoft.com/office/officeart/2017/3/layout/DropPinTimeline"/>
    <dgm:cxn modelId="{A80A792B-E384-4C54-A964-3EF7CBCA72DD}" type="presParOf" srcId="{E905B6E6-5403-4601-BE32-8E43DB3DE2A4}" destId="{57DC810B-4FA5-449F-BCBE-4E413808EB85}" srcOrd="0" destOrd="0" presId="urn:microsoft.com/office/officeart/2017/3/layout/DropPinTimeline"/>
    <dgm:cxn modelId="{5C7B803E-6DD5-4B43-8EEB-DF0E1A10CCC9}" type="presParOf" srcId="{E905B6E6-5403-4601-BE32-8E43DB3DE2A4}" destId="{E527CE5D-34A6-4316-9634-AC1A1FB36515}" srcOrd="1" destOrd="0" presId="urn:microsoft.com/office/officeart/2017/3/layout/DropPinTimeline"/>
    <dgm:cxn modelId="{08C4D115-6D77-42E2-A8CC-5772C5E87CAE}" type="presParOf" srcId="{E527CE5D-34A6-4316-9634-AC1A1FB36515}" destId="{2AE3836C-A39F-4E0E-84B2-5A8F1372D8FC}" srcOrd="0" destOrd="0" presId="urn:microsoft.com/office/officeart/2017/3/layout/DropPinTimeline"/>
    <dgm:cxn modelId="{E605DC08-00B6-4D65-87AD-6DD88373BE73}" type="presParOf" srcId="{E527CE5D-34A6-4316-9634-AC1A1FB36515}" destId="{0960466B-9159-4D8C-A4B7-A4388D7537AB}" srcOrd="1" destOrd="0" presId="urn:microsoft.com/office/officeart/2017/3/layout/DropPinTimeline"/>
    <dgm:cxn modelId="{7EAB9089-90D3-4A06-8315-43C5BCCA0B87}" type="presParOf" srcId="{E905B6E6-5403-4601-BE32-8E43DB3DE2A4}" destId="{081E5CEB-54CF-45E7-9422-C1DEBE5EF32B}" srcOrd="2" destOrd="0" presId="urn:microsoft.com/office/officeart/2017/3/layout/DropPinTimeline"/>
    <dgm:cxn modelId="{0F22851C-D59C-4342-80EA-AADAECCC3B4A}" type="presParOf" srcId="{E905B6E6-5403-4601-BE32-8E43DB3DE2A4}" destId="{4D11DDCF-C6FF-4310-8D13-0DB93E279A8E}" srcOrd="3" destOrd="0" presId="urn:microsoft.com/office/officeart/2017/3/layout/DropPinTimeline"/>
    <dgm:cxn modelId="{A56E2787-6295-4C50-88DD-EFB205C8F0A2}" type="presParOf" srcId="{E905B6E6-5403-4601-BE32-8E43DB3DE2A4}" destId="{E1239DB5-DA43-4332-850E-557A90CCD7BB}" srcOrd="4" destOrd="0" presId="urn:microsoft.com/office/officeart/2017/3/layout/DropPinTimeline"/>
    <dgm:cxn modelId="{59059C9F-F26B-40C1-8D15-6D14EF381B70}" type="presParOf" srcId="{E905B6E6-5403-4601-BE32-8E43DB3DE2A4}" destId="{B73141E5-5449-48A4-A1E7-91E30C55A482}" srcOrd="5" destOrd="0" presId="urn:microsoft.com/office/officeart/2017/3/layout/DropPinTimeline"/>
    <dgm:cxn modelId="{AAF96EE0-2C37-4BBF-9879-5BC5A19A140A}" type="presParOf" srcId="{E3D2A5A9-DC55-4A63-922E-3C31BBC9120D}" destId="{7951CC0A-F9AE-433D-99E1-BFCB536B573F}" srcOrd="3" destOrd="0" presId="urn:microsoft.com/office/officeart/2017/3/layout/DropPinTimeline"/>
    <dgm:cxn modelId="{70794316-CDB9-44F4-AD74-32E17DA958DE}" type="presParOf" srcId="{E3D2A5A9-DC55-4A63-922E-3C31BBC9120D}" destId="{05639F56-7C83-4219-8343-C04ECB9702B2}" srcOrd="4" destOrd="0" presId="urn:microsoft.com/office/officeart/2017/3/layout/DropPinTimeline"/>
    <dgm:cxn modelId="{0B125FBD-2FEF-44E8-BF40-7CE8901C1D11}" type="presParOf" srcId="{05639F56-7C83-4219-8343-C04ECB9702B2}" destId="{65C01797-99A7-4D57-86A7-5C655A5BA453}" srcOrd="0" destOrd="0" presId="urn:microsoft.com/office/officeart/2017/3/layout/DropPinTimeline"/>
    <dgm:cxn modelId="{441E3784-E5F3-4D05-AD88-E75B26EE881C}" type="presParOf" srcId="{05639F56-7C83-4219-8343-C04ECB9702B2}" destId="{5148FA5A-BF05-404C-A8C1-3D70D9C31BFD}" srcOrd="1" destOrd="0" presId="urn:microsoft.com/office/officeart/2017/3/layout/DropPinTimeline"/>
    <dgm:cxn modelId="{85B4C8E7-5B4C-4A00-918A-6FBD7BC0E993}" type="presParOf" srcId="{5148FA5A-BF05-404C-A8C1-3D70D9C31BFD}" destId="{78BFA7D1-06E7-4B6D-B06A-94B56F62B3BC}" srcOrd="0" destOrd="0" presId="urn:microsoft.com/office/officeart/2017/3/layout/DropPinTimeline"/>
    <dgm:cxn modelId="{62F47B2C-4A53-4B1F-B384-F8C631952289}" type="presParOf" srcId="{5148FA5A-BF05-404C-A8C1-3D70D9C31BFD}" destId="{9BCDFB08-40D8-43B2-B942-0332D57D10B7}" srcOrd="1" destOrd="0" presId="urn:microsoft.com/office/officeart/2017/3/layout/DropPinTimeline"/>
    <dgm:cxn modelId="{F4A8678D-5603-4D72-B686-8B990B352AC9}" type="presParOf" srcId="{05639F56-7C83-4219-8343-C04ECB9702B2}" destId="{632D2650-67A0-4E92-B735-A79503682718}" srcOrd="2" destOrd="0" presId="urn:microsoft.com/office/officeart/2017/3/layout/DropPinTimeline"/>
    <dgm:cxn modelId="{2B33469B-1F18-434E-A88D-3FFD45E901FD}" type="presParOf" srcId="{05639F56-7C83-4219-8343-C04ECB9702B2}" destId="{5297574A-E6D8-4E5F-9ABC-4242F51698DC}" srcOrd="3" destOrd="0" presId="urn:microsoft.com/office/officeart/2017/3/layout/DropPinTimeline"/>
    <dgm:cxn modelId="{293AFC9F-4EF7-4898-B143-14195AF86B07}" type="presParOf" srcId="{05639F56-7C83-4219-8343-C04ECB9702B2}" destId="{0554E733-F673-46E0-B0A8-508E6B9BF7BF}" srcOrd="4" destOrd="0" presId="urn:microsoft.com/office/officeart/2017/3/layout/DropPinTimeline"/>
    <dgm:cxn modelId="{D310FCB6-5B71-43F1-9CC9-D293FFDC131B}" type="presParOf" srcId="{05639F56-7C83-4219-8343-C04ECB9702B2}" destId="{EC464E49-993B-4803-A3B9-41287FB389AB}" srcOrd="5" destOrd="0" presId="urn:microsoft.com/office/officeart/2017/3/layout/DropPinTimeline"/>
    <dgm:cxn modelId="{62CC0CD4-2430-41C9-B201-CD5C89FCD5ED}" type="presParOf" srcId="{E3D2A5A9-DC55-4A63-922E-3C31BBC9120D}" destId="{A4778CFC-BD98-45FA-A172-DDE5B087E292}" srcOrd="5" destOrd="0" presId="urn:microsoft.com/office/officeart/2017/3/layout/DropPinTimeline"/>
    <dgm:cxn modelId="{4062EF72-722E-4E92-87B6-3A3C2494F93E}" type="presParOf" srcId="{E3D2A5A9-DC55-4A63-922E-3C31BBC9120D}" destId="{9CC599B0-CF81-4E31-BA39-F52796FCEA70}" srcOrd="6" destOrd="0" presId="urn:microsoft.com/office/officeart/2017/3/layout/DropPinTimeline"/>
    <dgm:cxn modelId="{6C12CFE5-9466-4096-A3E3-C9D308BC0A6C}" type="presParOf" srcId="{9CC599B0-CF81-4E31-BA39-F52796FCEA70}" destId="{63455325-454D-4A11-B73C-7EE913F1FF64}" srcOrd="0" destOrd="0" presId="urn:microsoft.com/office/officeart/2017/3/layout/DropPinTimeline"/>
    <dgm:cxn modelId="{E3D17682-653F-4E55-BB5D-E76F0016BF58}" type="presParOf" srcId="{9CC599B0-CF81-4E31-BA39-F52796FCEA70}" destId="{02BE1B66-3A2F-4DD8-BFCB-0AC732D29639}" srcOrd="1" destOrd="0" presId="urn:microsoft.com/office/officeart/2017/3/layout/DropPinTimeline"/>
    <dgm:cxn modelId="{DF8F8136-37F6-4979-B23F-558D92AEF44E}" type="presParOf" srcId="{02BE1B66-3A2F-4DD8-BFCB-0AC732D29639}" destId="{3C3FA83D-382C-4157-80AF-B499D94CE312}" srcOrd="0" destOrd="0" presId="urn:microsoft.com/office/officeart/2017/3/layout/DropPinTimeline"/>
    <dgm:cxn modelId="{9E126E30-C4F7-4113-A84F-00780A184B8B}" type="presParOf" srcId="{02BE1B66-3A2F-4DD8-BFCB-0AC732D29639}" destId="{43142658-7DF8-4D4D-9FD7-F2CCF53C0EA3}" srcOrd="1" destOrd="0" presId="urn:microsoft.com/office/officeart/2017/3/layout/DropPinTimeline"/>
    <dgm:cxn modelId="{DAFD33D6-9988-4B94-807C-E0DF4677A057}" type="presParOf" srcId="{9CC599B0-CF81-4E31-BA39-F52796FCEA70}" destId="{7CAB5EBA-F7E0-49D6-B023-A2A7F089B4CF}" srcOrd="2" destOrd="0" presId="urn:microsoft.com/office/officeart/2017/3/layout/DropPinTimeline"/>
    <dgm:cxn modelId="{3CE28D13-3F6B-4D3A-8F90-47DC712DA189}" type="presParOf" srcId="{9CC599B0-CF81-4E31-BA39-F52796FCEA70}" destId="{785A4558-9739-4685-9649-D456E6873D96}" srcOrd="3" destOrd="0" presId="urn:microsoft.com/office/officeart/2017/3/layout/DropPinTimeline"/>
    <dgm:cxn modelId="{D7B11EEA-0E46-4F7C-9836-5F3BB7F15B0A}" type="presParOf" srcId="{9CC599B0-CF81-4E31-BA39-F52796FCEA70}" destId="{7B7D5671-4869-43FF-8015-A68697B74BA8}" srcOrd="4" destOrd="0" presId="urn:microsoft.com/office/officeart/2017/3/layout/DropPinTimeline"/>
    <dgm:cxn modelId="{78DA1844-FD30-4683-BD5C-C4C505A39D34}" type="presParOf" srcId="{9CC599B0-CF81-4E31-BA39-F52796FCEA70}" destId="{F97FDA9E-4E70-4659-9A23-605BD9A44DF1}" srcOrd="5" destOrd="0" presId="urn:microsoft.com/office/officeart/2017/3/layout/DropPinTimeline"/>
    <dgm:cxn modelId="{685631C0-8C66-42E7-A7AB-30D9559F7EA0}" type="presParOf" srcId="{E3D2A5A9-DC55-4A63-922E-3C31BBC9120D}" destId="{1387EA00-F92A-405B-B850-C7D5A77D3AB0}" srcOrd="7" destOrd="0" presId="urn:microsoft.com/office/officeart/2017/3/layout/DropPinTimeline"/>
    <dgm:cxn modelId="{88764FBB-8907-499C-A7D8-E0FF2CE2AAF8}" type="presParOf" srcId="{E3D2A5A9-DC55-4A63-922E-3C31BBC9120D}" destId="{04047897-82E4-4867-80E4-3BDB676B3AEC}" srcOrd="8" destOrd="0" presId="urn:microsoft.com/office/officeart/2017/3/layout/DropPinTimeline"/>
    <dgm:cxn modelId="{75C3AEC4-0A5E-4A1E-8094-9B946E4EC38D}" type="presParOf" srcId="{04047897-82E4-4867-80E4-3BDB676B3AEC}" destId="{29913344-2FB3-4A5F-B482-CE1FED00482E}" srcOrd="0" destOrd="0" presId="urn:microsoft.com/office/officeart/2017/3/layout/DropPinTimeline"/>
    <dgm:cxn modelId="{1193354C-5544-441B-8FB5-AAD6E3F0CBF8}" type="presParOf" srcId="{04047897-82E4-4867-80E4-3BDB676B3AEC}" destId="{19D981D7-B36A-4AFA-BC26-D29DF7E81912}" srcOrd="1" destOrd="0" presId="urn:microsoft.com/office/officeart/2017/3/layout/DropPinTimeline"/>
    <dgm:cxn modelId="{8CA449FB-DA09-4303-99EA-45497DD63E99}" type="presParOf" srcId="{19D981D7-B36A-4AFA-BC26-D29DF7E81912}" destId="{F36CCB2C-E48B-451A-8669-3F0CDF5C9FBF}" srcOrd="0" destOrd="0" presId="urn:microsoft.com/office/officeart/2017/3/layout/DropPinTimeline"/>
    <dgm:cxn modelId="{8FAC3BFF-97A2-420A-A3D8-F1A01C0C1663}" type="presParOf" srcId="{19D981D7-B36A-4AFA-BC26-D29DF7E81912}" destId="{4591D7F4-2742-4A9C-8E24-D6527D24F5AD}" srcOrd="1" destOrd="0" presId="urn:microsoft.com/office/officeart/2017/3/layout/DropPinTimeline"/>
    <dgm:cxn modelId="{D6F659BF-7E2B-4E11-8DA9-94AD032ED071}" type="presParOf" srcId="{04047897-82E4-4867-80E4-3BDB676B3AEC}" destId="{581383F8-D26B-4120-B57C-6E1A876BDA16}" srcOrd="2" destOrd="0" presId="urn:microsoft.com/office/officeart/2017/3/layout/DropPinTimeline"/>
    <dgm:cxn modelId="{33E86BD8-A117-4B82-9D8F-ADAEF8113661}" type="presParOf" srcId="{04047897-82E4-4867-80E4-3BDB676B3AEC}" destId="{D19C4FD7-96F5-4721-A4E1-552B0B460952}" srcOrd="3" destOrd="0" presId="urn:microsoft.com/office/officeart/2017/3/layout/DropPinTimeline"/>
    <dgm:cxn modelId="{48452933-964E-46BB-8160-7ECC3903680C}" type="presParOf" srcId="{04047897-82E4-4867-80E4-3BDB676B3AEC}" destId="{2367D38A-27DA-4086-B111-E095A9857115}" srcOrd="4" destOrd="0" presId="urn:microsoft.com/office/officeart/2017/3/layout/DropPinTimeline"/>
    <dgm:cxn modelId="{1D7DF304-384D-4A9C-9B94-7E0B4842868D}" type="presParOf" srcId="{04047897-82E4-4867-80E4-3BDB676B3AEC}" destId="{46F08557-3AE3-49E0-9B79-20604493303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B0A24A-47C0-43F6-AE8E-FB1BAF0E56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1E8CC3-A848-43E9-9EA6-DC80A98D5AAA}">
      <dgm:prSet/>
      <dgm:spPr/>
      <dgm:t>
        <a:bodyPr/>
        <a:lstStyle/>
        <a:p>
          <a:r>
            <a:rPr lang="en-US" dirty="0"/>
            <a:t>Top Performing (Consistent):</a:t>
          </a:r>
        </a:p>
      </dgm:t>
    </dgm:pt>
    <dgm:pt modelId="{97969CC8-FC32-499B-8011-737C7EE9847F}" type="parTrans" cxnId="{E63EFF06-FB81-4CD2-A290-B14223E70829}">
      <dgm:prSet/>
      <dgm:spPr/>
      <dgm:t>
        <a:bodyPr/>
        <a:lstStyle/>
        <a:p>
          <a:endParaRPr lang="en-US"/>
        </a:p>
      </dgm:t>
    </dgm:pt>
    <dgm:pt modelId="{45D3DB3F-9015-44CC-B2F0-E6052013FE83}" type="sibTrans" cxnId="{E63EFF06-FB81-4CD2-A290-B14223E70829}">
      <dgm:prSet/>
      <dgm:spPr/>
      <dgm:t>
        <a:bodyPr/>
        <a:lstStyle/>
        <a:p>
          <a:endParaRPr lang="en-US"/>
        </a:p>
      </dgm:t>
    </dgm:pt>
    <dgm:pt modelId="{8053F40A-9270-43E8-964D-38C852CFFD6C}">
      <dgm:prSet/>
      <dgm:spPr/>
      <dgm:t>
        <a:bodyPr/>
        <a:lstStyle/>
        <a:p>
          <a:r>
            <a:rPr lang="en-US" dirty="0"/>
            <a:t>Low Performing:</a:t>
          </a:r>
        </a:p>
      </dgm:t>
    </dgm:pt>
    <dgm:pt modelId="{D5CE5593-FE4A-4415-943D-135B826DDA6A}" type="parTrans" cxnId="{9BDA2DD3-BEA2-4F98-A1B8-1FFC4ACBD0D5}">
      <dgm:prSet/>
      <dgm:spPr/>
      <dgm:t>
        <a:bodyPr/>
        <a:lstStyle/>
        <a:p>
          <a:endParaRPr lang="en-US"/>
        </a:p>
      </dgm:t>
    </dgm:pt>
    <dgm:pt modelId="{D54D1D7F-76FA-437C-A04B-00D2E9411EA2}" type="sibTrans" cxnId="{9BDA2DD3-BEA2-4F98-A1B8-1FFC4ACBD0D5}">
      <dgm:prSet/>
      <dgm:spPr/>
      <dgm:t>
        <a:bodyPr/>
        <a:lstStyle/>
        <a:p>
          <a:endParaRPr lang="en-US"/>
        </a:p>
      </dgm:t>
    </dgm:pt>
    <dgm:pt modelId="{CFF671CC-3912-4DC6-A70F-37A992597B26}">
      <dgm:prSet/>
      <dgm:spPr/>
      <dgm:t>
        <a:bodyPr/>
        <a:lstStyle/>
        <a:p>
          <a:r>
            <a:rPr lang="en-US" dirty="0"/>
            <a:t>Caps, Socks, Cleaners</a:t>
          </a:r>
        </a:p>
      </dgm:t>
    </dgm:pt>
    <dgm:pt modelId="{293BF711-4CEF-4B68-B31B-DFF9705C7106}" type="parTrans" cxnId="{9705323B-1785-4CFE-BD46-369F0850173B}">
      <dgm:prSet/>
      <dgm:spPr/>
      <dgm:t>
        <a:bodyPr/>
        <a:lstStyle/>
        <a:p>
          <a:endParaRPr lang="en-US"/>
        </a:p>
      </dgm:t>
    </dgm:pt>
    <dgm:pt modelId="{AD869295-2A3E-4D67-ABB3-658942DC2130}" type="sibTrans" cxnId="{9705323B-1785-4CFE-BD46-369F0850173B}">
      <dgm:prSet/>
      <dgm:spPr/>
      <dgm:t>
        <a:bodyPr/>
        <a:lstStyle/>
        <a:p>
          <a:endParaRPr lang="en-US"/>
        </a:p>
      </dgm:t>
    </dgm:pt>
    <dgm:pt modelId="{B21BA04C-2101-4894-9620-3276AF87C727}">
      <dgm:prSet/>
      <dgm:spPr/>
      <dgm:t>
        <a:bodyPr/>
        <a:lstStyle/>
        <a:p>
          <a:r>
            <a:rPr lang="en-US" dirty="0"/>
            <a:t>Strategic focus can enhance growth</a:t>
          </a:r>
        </a:p>
      </dgm:t>
    </dgm:pt>
    <dgm:pt modelId="{C9DDB38F-998C-44F7-AC72-D0D363294EFC}" type="parTrans" cxnId="{07561E82-5B86-4650-B85D-8DDA6392C97A}">
      <dgm:prSet/>
      <dgm:spPr/>
      <dgm:t>
        <a:bodyPr/>
        <a:lstStyle/>
        <a:p>
          <a:endParaRPr lang="en-US"/>
        </a:p>
      </dgm:t>
    </dgm:pt>
    <dgm:pt modelId="{5CB7A4FA-40F5-4D7D-8FD1-4005D149A26B}" type="sibTrans" cxnId="{07561E82-5B86-4650-B85D-8DDA6392C97A}">
      <dgm:prSet/>
      <dgm:spPr/>
      <dgm:t>
        <a:bodyPr/>
        <a:lstStyle/>
        <a:p>
          <a:endParaRPr lang="en-US"/>
        </a:p>
      </dgm:t>
    </dgm:pt>
    <dgm:pt modelId="{4CB2D7E7-7042-40DF-B1A8-126579242116}">
      <dgm:prSet/>
      <dgm:spPr/>
      <dgm:t>
        <a:bodyPr/>
        <a:lstStyle/>
        <a:p>
          <a:r>
            <a:rPr lang="en-US" dirty="0"/>
            <a:t>Mountain, Road, and Touring Bikes</a:t>
          </a:r>
        </a:p>
      </dgm:t>
    </dgm:pt>
    <dgm:pt modelId="{AF9E199C-678B-49ED-A76B-48B6CE508F92}" type="sibTrans" cxnId="{8C655956-730E-4E8C-93E9-C49E5800CAFA}">
      <dgm:prSet/>
      <dgm:spPr/>
      <dgm:t>
        <a:bodyPr/>
        <a:lstStyle/>
        <a:p>
          <a:endParaRPr lang="en-US"/>
        </a:p>
      </dgm:t>
    </dgm:pt>
    <dgm:pt modelId="{083D37BD-5588-4CBC-95A0-50C81E2D5240}" type="parTrans" cxnId="{8C655956-730E-4E8C-93E9-C49E5800CAFA}">
      <dgm:prSet/>
      <dgm:spPr/>
      <dgm:t>
        <a:bodyPr/>
        <a:lstStyle/>
        <a:p>
          <a:endParaRPr lang="en-US"/>
        </a:p>
      </dgm:t>
    </dgm:pt>
    <dgm:pt modelId="{496A01DD-3702-4049-A650-0AE46105D727}" type="pres">
      <dgm:prSet presAssocID="{64B0A24A-47C0-43F6-AE8E-FB1BAF0E56CC}" presName="root" presStyleCnt="0">
        <dgm:presLayoutVars>
          <dgm:dir/>
          <dgm:resizeHandles val="exact"/>
        </dgm:presLayoutVars>
      </dgm:prSet>
      <dgm:spPr/>
    </dgm:pt>
    <dgm:pt modelId="{8A6206C7-CAB2-4AC4-BF46-FB891866E4BC}" type="pres">
      <dgm:prSet presAssocID="{1B1E8CC3-A848-43E9-9EA6-DC80A98D5AAA}" presName="compNode" presStyleCnt="0"/>
      <dgm:spPr/>
    </dgm:pt>
    <dgm:pt modelId="{09C247B8-1201-4351-BC1F-E5D76C65051A}" type="pres">
      <dgm:prSet presAssocID="{1B1E8CC3-A848-43E9-9EA6-DC80A98D5AAA}" presName="bgRect" presStyleLbl="bgShp" presStyleIdx="0" presStyleCnt="5"/>
      <dgm:spPr/>
    </dgm:pt>
    <dgm:pt modelId="{9C61521E-8022-45F3-B35B-810D7A4E83C0}" type="pres">
      <dgm:prSet presAssocID="{1B1E8CC3-A848-43E9-9EA6-DC80A98D5A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21491B4-86EB-4532-AABF-E96F92FAD75F}" type="pres">
      <dgm:prSet presAssocID="{1B1E8CC3-A848-43E9-9EA6-DC80A98D5AAA}" presName="spaceRect" presStyleCnt="0"/>
      <dgm:spPr/>
    </dgm:pt>
    <dgm:pt modelId="{63C669C0-D3E3-45CC-B556-1CC460187A2D}" type="pres">
      <dgm:prSet presAssocID="{1B1E8CC3-A848-43E9-9EA6-DC80A98D5AAA}" presName="parTx" presStyleLbl="revTx" presStyleIdx="0" presStyleCnt="5">
        <dgm:presLayoutVars>
          <dgm:chMax val="0"/>
          <dgm:chPref val="0"/>
        </dgm:presLayoutVars>
      </dgm:prSet>
      <dgm:spPr/>
    </dgm:pt>
    <dgm:pt modelId="{29AEE90E-FE29-4199-AD1E-0B8AED724EB1}" type="pres">
      <dgm:prSet presAssocID="{45D3DB3F-9015-44CC-B2F0-E6052013FE83}" presName="sibTrans" presStyleCnt="0"/>
      <dgm:spPr/>
    </dgm:pt>
    <dgm:pt modelId="{6DD47741-74CA-43A5-A2A9-1B92B64A571A}" type="pres">
      <dgm:prSet presAssocID="{4CB2D7E7-7042-40DF-B1A8-126579242116}" presName="compNode" presStyleCnt="0"/>
      <dgm:spPr/>
    </dgm:pt>
    <dgm:pt modelId="{054CD247-18DB-42EF-8EB6-3B82AF20E02B}" type="pres">
      <dgm:prSet presAssocID="{4CB2D7E7-7042-40DF-B1A8-126579242116}" presName="bgRect" presStyleLbl="bgShp" presStyleIdx="1" presStyleCnt="5"/>
      <dgm:spPr/>
    </dgm:pt>
    <dgm:pt modelId="{5B0C73C9-6783-48A6-B2C3-C9C75105ED0C}" type="pres">
      <dgm:prSet presAssocID="{4CB2D7E7-7042-40DF-B1A8-1265792421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E044E7B4-91AB-4CAD-8F5F-8C25BDA45247}" type="pres">
      <dgm:prSet presAssocID="{4CB2D7E7-7042-40DF-B1A8-126579242116}" presName="spaceRect" presStyleCnt="0"/>
      <dgm:spPr/>
    </dgm:pt>
    <dgm:pt modelId="{9F693A5D-4934-43F0-8D2F-78263DA5E6B6}" type="pres">
      <dgm:prSet presAssocID="{4CB2D7E7-7042-40DF-B1A8-126579242116}" presName="parTx" presStyleLbl="revTx" presStyleIdx="1" presStyleCnt="5">
        <dgm:presLayoutVars>
          <dgm:chMax val="0"/>
          <dgm:chPref val="0"/>
        </dgm:presLayoutVars>
      </dgm:prSet>
      <dgm:spPr/>
    </dgm:pt>
    <dgm:pt modelId="{299BC5F3-311D-47CF-86DE-994D2D77FE4F}" type="pres">
      <dgm:prSet presAssocID="{AF9E199C-678B-49ED-A76B-48B6CE508F92}" presName="sibTrans" presStyleCnt="0"/>
      <dgm:spPr/>
    </dgm:pt>
    <dgm:pt modelId="{83821134-3E78-4C84-8D6A-A5E64E4ABBDF}" type="pres">
      <dgm:prSet presAssocID="{8053F40A-9270-43E8-964D-38C852CFFD6C}" presName="compNode" presStyleCnt="0"/>
      <dgm:spPr/>
    </dgm:pt>
    <dgm:pt modelId="{8E1736D8-0B84-4AC6-B7A6-655556F0F171}" type="pres">
      <dgm:prSet presAssocID="{8053F40A-9270-43E8-964D-38C852CFFD6C}" presName="bgRect" presStyleLbl="bgShp" presStyleIdx="2" presStyleCnt="5"/>
      <dgm:spPr/>
    </dgm:pt>
    <dgm:pt modelId="{0CA19F66-3663-48E2-9AE5-30FDB71E6519}" type="pres">
      <dgm:prSet presAssocID="{8053F40A-9270-43E8-964D-38C852CFFD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513BC51-E471-47B7-B0A0-9014E1E92115}" type="pres">
      <dgm:prSet presAssocID="{8053F40A-9270-43E8-964D-38C852CFFD6C}" presName="spaceRect" presStyleCnt="0"/>
      <dgm:spPr/>
    </dgm:pt>
    <dgm:pt modelId="{46FED886-1491-4B4C-98D6-D09ADB8135F2}" type="pres">
      <dgm:prSet presAssocID="{8053F40A-9270-43E8-964D-38C852CFFD6C}" presName="parTx" presStyleLbl="revTx" presStyleIdx="2" presStyleCnt="5">
        <dgm:presLayoutVars>
          <dgm:chMax val="0"/>
          <dgm:chPref val="0"/>
        </dgm:presLayoutVars>
      </dgm:prSet>
      <dgm:spPr/>
    </dgm:pt>
    <dgm:pt modelId="{474C1C98-DEF6-40F9-B429-2D97E1F93805}" type="pres">
      <dgm:prSet presAssocID="{D54D1D7F-76FA-437C-A04B-00D2E9411EA2}" presName="sibTrans" presStyleCnt="0"/>
      <dgm:spPr/>
    </dgm:pt>
    <dgm:pt modelId="{D94FD92B-701A-4495-80BB-450844719320}" type="pres">
      <dgm:prSet presAssocID="{CFF671CC-3912-4DC6-A70F-37A992597B26}" presName="compNode" presStyleCnt="0"/>
      <dgm:spPr/>
    </dgm:pt>
    <dgm:pt modelId="{A62D06BF-4292-410F-B241-FFF998C4E724}" type="pres">
      <dgm:prSet presAssocID="{CFF671CC-3912-4DC6-A70F-37A992597B26}" presName="bgRect" presStyleLbl="bgShp" presStyleIdx="3" presStyleCnt="5"/>
      <dgm:spPr/>
    </dgm:pt>
    <dgm:pt modelId="{FD73874E-AB7B-49D1-96C0-50EF4CCDB07A}" type="pres">
      <dgm:prSet presAssocID="{CFF671CC-3912-4DC6-A70F-37A992597B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x"/>
        </a:ext>
      </dgm:extLst>
    </dgm:pt>
    <dgm:pt modelId="{E00D9A2F-FE28-40B1-8026-00F0CEB0F5D7}" type="pres">
      <dgm:prSet presAssocID="{CFF671CC-3912-4DC6-A70F-37A992597B26}" presName="spaceRect" presStyleCnt="0"/>
      <dgm:spPr/>
    </dgm:pt>
    <dgm:pt modelId="{E88790AB-B854-4778-9731-2B60ED710C18}" type="pres">
      <dgm:prSet presAssocID="{CFF671CC-3912-4DC6-A70F-37A992597B26}" presName="parTx" presStyleLbl="revTx" presStyleIdx="3" presStyleCnt="5">
        <dgm:presLayoutVars>
          <dgm:chMax val="0"/>
          <dgm:chPref val="0"/>
        </dgm:presLayoutVars>
      </dgm:prSet>
      <dgm:spPr/>
    </dgm:pt>
    <dgm:pt modelId="{5B6DF3E9-4529-47A8-BB94-3760E4A5C315}" type="pres">
      <dgm:prSet presAssocID="{AD869295-2A3E-4D67-ABB3-658942DC2130}" presName="sibTrans" presStyleCnt="0"/>
      <dgm:spPr/>
    </dgm:pt>
    <dgm:pt modelId="{F2DEBD7C-7151-4CD8-896E-EF0AFF8F307F}" type="pres">
      <dgm:prSet presAssocID="{B21BA04C-2101-4894-9620-3276AF87C727}" presName="compNode" presStyleCnt="0"/>
      <dgm:spPr/>
    </dgm:pt>
    <dgm:pt modelId="{44674CA1-CC65-4EA8-96F4-D8F427380AA6}" type="pres">
      <dgm:prSet presAssocID="{B21BA04C-2101-4894-9620-3276AF87C727}" presName="bgRect" presStyleLbl="bgShp" presStyleIdx="4" presStyleCnt="5"/>
      <dgm:spPr/>
    </dgm:pt>
    <dgm:pt modelId="{71A1281C-96C3-478B-A466-A9F231F13EDC}" type="pres">
      <dgm:prSet presAssocID="{B21BA04C-2101-4894-9620-3276AF87C7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54DDAE-98C1-4792-9899-0677EE7E6969}" type="pres">
      <dgm:prSet presAssocID="{B21BA04C-2101-4894-9620-3276AF87C727}" presName="spaceRect" presStyleCnt="0"/>
      <dgm:spPr/>
    </dgm:pt>
    <dgm:pt modelId="{43D5DCF8-5D5B-4CE6-A7CC-F1947716E73D}" type="pres">
      <dgm:prSet presAssocID="{B21BA04C-2101-4894-9620-3276AF87C72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63EFF06-FB81-4CD2-A290-B14223E70829}" srcId="{64B0A24A-47C0-43F6-AE8E-FB1BAF0E56CC}" destId="{1B1E8CC3-A848-43E9-9EA6-DC80A98D5AAA}" srcOrd="0" destOrd="0" parTransId="{97969CC8-FC32-499B-8011-737C7EE9847F}" sibTransId="{45D3DB3F-9015-44CC-B2F0-E6052013FE83}"/>
    <dgm:cxn modelId="{834E211F-3D63-4723-B168-E7DCDA52D34A}" type="presOf" srcId="{8053F40A-9270-43E8-964D-38C852CFFD6C}" destId="{46FED886-1491-4B4C-98D6-D09ADB8135F2}" srcOrd="0" destOrd="0" presId="urn:microsoft.com/office/officeart/2018/2/layout/IconVerticalSolidList"/>
    <dgm:cxn modelId="{9705323B-1785-4CFE-BD46-369F0850173B}" srcId="{64B0A24A-47C0-43F6-AE8E-FB1BAF0E56CC}" destId="{CFF671CC-3912-4DC6-A70F-37A992597B26}" srcOrd="3" destOrd="0" parTransId="{293BF711-4CEF-4B68-B31B-DFF9705C7106}" sibTransId="{AD869295-2A3E-4D67-ABB3-658942DC2130}"/>
    <dgm:cxn modelId="{03E6B96B-F639-4C2F-ADAA-F6322FE62E60}" type="presOf" srcId="{64B0A24A-47C0-43F6-AE8E-FB1BAF0E56CC}" destId="{496A01DD-3702-4049-A650-0AE46105D727}" srcOrd="0" destOrd="0" presId="urn:microsoft.com/office/officeart/2018/2/layout/IconVerticalSolidList"/>
    <dgm:cxn modelId="{8C655956-730E-4E8C-93E9-C49E5800CAFA}" srcId="{64B0A24A-47C0-43F6-AE8E-FB1BAF0E56CC}" destId="{4CB2D7E7-7042-40DF-B1A8-126579242116}" srcOrd="1" destOrd="0" parTransId="{083D37BD-5588-4CBC-95A0-50C81E2D5240}" sibTransId="{AF9E199C-678B-49ED-A76B-48B6CE508F92}"/>
    <dgm:cxn modelId="{9688877C-A6BF-4121-871E-D07405941341}" type="presOf" srcId="{4CB2D7E7-7042-40DF-B1A8-126579242116}" destId="{9F693A5D-4934-43F0-8D2F-78263DA5E6B6}" srcOrd="0" destOrd="0" presId="urn:microsoft.com/office/officeart/2018/2/layout/IconVerticalSolidList"/>
    <dgm:cxn modelId="{07561E82-5B86-4650-B85D-8DDA6392C97A}" srcId="{64B0A24A-47C0-43F6-AE8E-FB1BAF0E56CC}" destId="{B21BA04C-2101-4894-9620-3276AF87C727}" srcOrd="4" destOrd="0" parTransId="{C9DDB38F-998C-44F7-AC72-D0D363294EFC}" sibTransId="{5CB7A4FA-40F5-4D7D-8FD1-4005D149A26B}"/>
    <dgm:cxn modelId="{A920F684-5839-4348-A99D-47DB3510A89C}" type="presOf" srcId="{1B1E8CC3-A848-43E9-9EA6-DC80A98D5AAA}" destId="{63C669C0-D3E3-45CC-B556-1CC460187A2D}" srcOrd="0" destOrd="0" presId="urn:microsoft.com/office/officeart/2018/2/layout/IconVerticalSolidList"/>
    <dgm:cxn modelId="{29B1BDA2-D1CF-4A27-9D30-FBB45BCB55EF}" type="presOf" srcId="{B21BA04C-2101-4894-9620-3276AF87C727}" destId="{43D5DCF8-5D5B-4CE6-A7CC-F1947716E73D}" srcOrd="0" destOrd="0" presId="urn:microsoft.com/office/officeart/2018/2/layout/IconVerticalSolidList"/>
    <dgm:cxn modelId="{9BDA2DD3-BEA2-4F98-A1B8-1FFC4ACBD0D5}" srcId="{64B0A24A-47C0-43F6-AE8E-FB1BAF0E56CC}" destId="{8053F40A-9270-43E8-964D-38C852CFFD6C}" srcOrd="2" destOrd="0" parTransId="{D5CE5593-FE4A-4415-943D-135B826DDA6A}" sibTransId="{D54D1D7F-76FA-437C-A04B-00D2E9411EA2}"/>
    <dgm:cxn modelId="{ABD980D7-5CED-4122-A476-5D90C90E8321}" type="presOf" srcId="{CFF671CC-3912-4DC6-A70F-37A992597B26}" destId="{E88790AB-B854-4778-9731-2B60ED710C18}" srcOrd="0" destOrd="0" presId="urn:microsoft.com/office/officeart/2018/2/layout/IconVerticalSolidList"/>
    <dgm:cxn modelId="{5E52A123-A916-4154-B9A4-632364C7A89D}" type="presParOf" srcId="{496A01DD-3702-4049-A650-0AE46105D727}" destId="{8A6206C7-CAB2-4AC4-BF46-FB891866E4BC}" srcOrd="0" destOrd="0" presId="urn:microsoft.com/office/officeart/2018/2/layout/IconVerticalSolidList"/>
    <dgm:cxn modelId="{C18E2646-701D-44A3-8E8F-D039CC98772F}" type="presParOf" srcId="{8A6206C7-CAB2-4AC4-BF46-FB891866E4BC}" destId="{09C247B8-1201-4351-BC1F-E5D76C65051A}" srcOrd="0" destOrd="0" presId="urn:microsoft.com/office/officeart/2018/2/layout/IconVerticalSolidList"/>
    <dgm:cxn modelId="{63E4F6FD-7DD7-47A4-821C-BC4E1E5D7AD9}" type="presParOf" srcId="{8A6206C7-CAB2-4AC4-BF46-FB891866E4BC}" destId="{9C61521E-8022-45F3-B35B-810D7A4E83C0}" srcOrd="1" destOrd="0" presId="urn:microsoft.com/office/officeart/2018/2/layout/IconVerticalSolidList"/>
    <dgm:cxn modelId="{02CD43F1-8FC9-4A54-96AA-BBC8FA124E81}" type="presParOf" srcId="{8A6206C7-CAB2-4AC4-BF46-FB891866E4BC}" destId="{C21491B4-86EB-4532-AABF-E96F92FAD75F}" srcOrd="2" destOrd="0" presId="urn:microsoft.com/office/officeart/2018/2/layout/IconVerticalSolidList"/>
    <dgm:cxn modelId="{EF71DB6B-ADBE-4F19-B03F-330CCB2EB2F0}" type="presParOf" srcId="{8A6206C7-CAB2-4AC4-BF46-FB891866E4BC}" destId="{63C669C0-D3E3-45CC-B556-1CC460187A2D}" srcOrd="3" destOrd="0" presId="urn:microsoft.com/office/officeart/2018/2/layout/IconVerticalSolidList"/>
    <dgm:cxn modelId="{E7F55723-AE45-45F6-B6CC-D0A3657C504C}" type="presParOf" srcId="{496A01DD-3702-4049-A650-0AE46105D727}" destId="{29AEE90E-FE29-4199-AD1E-0B8AED724EB1}" srcOrd="1" destOrd="0" presId="urn:microsoft.com/office/officeart/2018/2/layout/IconVerticalSolidList"/>
    <dgm:cxn modelId="{46D315E2-D922-45B8-8541-1C31783C84B5}" type="presParOf" srcId="{496A01DD-3702-4049-A650-0AE46105D727}" destId="{6DD47741-74CA-43A5-A2A9-1B92B64A571A}" srcOrd="2" destOrd="0" presId="urn:microsoft.com/office/officeart/2018/2/layout/IconVerticalSolidList"/>
    <dgm:cxn modelId="{3A4AD72D-FEEF-4349-8F37-11A8CA3A0267}" type="presParOf" srcId="{6DD47741-74CA-43A5-A2A9-1B92B64A571A}" destId="{054CD247-18DB-42EF-8EB6-3B82AF20E02B}" srcOrd="0" destOrd="0" presId="urn:microsoft.com/office/officeart/2018/2/layout/IconVerticalSolidList"/>
    <dgm:cxn modelId="{1ABDDE32-DC71-4800-B0C5-853B1F5933F9}" type="presParOf" srcId="{6DD47741-74CA-43A5-A2A9-1B92B64A571A}" destId="{5B0C73C9-6783-48A6-B2C3-C9C75105ED0C}" srcOrd="1" destOrd="0" presId="urn:microsoft.com/office/officeart/2018/2/layout/IconVerticalSolidList"/>
    <dgm:cxn modelId="{2675C0EF-2305-4C35-BE94-CC89EE6DA0AF}" type="presParOf" srcId="{6DD47741-74CA-43A5-A2A9-1B92B64A571A}" destId="{E044E7B4-91AB-4CAD-8F5F-8C25BDA45247}" srcOrd="2" destOrd="0" presId="urn:microsoft.com/office/officeart/2018/2/layout/IconVerticalSolidList"/>
    <dgm:cxn modelId="{68FC4922-6EC2-4922-B439-B1594D9875E5}" type="presParOf" srcId="{6DD47741-74CA-43A5-A2A9-1B92B64A571A}" destId="{9F693A5D-4934-43F0-8D2F-78263DA5E6B6}" srcOrd="3" destOrd="0" presId="urn:microsoft.com/office/officeart/2018/2/layout/IconVerticalSolidList"/>
    <dgm:cxn modelId="{D9B7FAA8-6ABA-4163-83CD-1DF2B1402CCF}" type="presParOf" srcId="{496A01DD-3702-4049-A650-0AE46105D727}" destId="{299BC5F3-311D-47CF-86DE-994D2D77FE4F}" srcOrd="3" destOrd="0" presId="urn:microsoft.com/office/officeart/2018/2/layout/IconVerticalSolidList"/>
    <dgm:cxn modelId="{C08C8C26-EC05-480A-9C0A-AC54C88E08FB}" type="presParOf" srcId="{496A01DD-3702-4049-A650-0AE46105D727}" destId="{83821134-3E78-4C84-8D6A-A5E64E4ABBDF}" srcOrd="4" destOrd="0" presId="urn:microsoft.com/office/officeart/2018/2/layout/IconVerticalSolidList"/>
    <dgm:cxn modelId="{960026B3-4A67-4864-AB32-4B36D6A03719}" type="presParOf" srcId="{83821134-3E78-4C84-8D6A-A5E64E4ABBDF}" destId="{8E1736D8-0B84-4AC6-B7A6-655556F0F171}" srcOrd="0" destOrd="0" presId="urn:microsoft.com/office/officeart/2018/2/layout/IconVerticalSolidList"/>
    <dgm:cxn modelId="{16859F72-6B5F-4CAC-8820-7963560266D2}" type="presParOf" srcId="{83821134-3E78-4C84-8D6A-A5E64E4ABBDF}" destId="{0CA19F66-3663-48E2-9AE5-30FDB71E6519}" srcOrd="1" destOrd="0" presId="urn:microsoft.com/office/officeart/2018/2/layout/IconVerticalSolidList"/>
    <dgm:cxn modelId="{85035420-72EA-48B8-802B-3CF62E345BE1}" type="presParOf" srcId="{83821134-3E78-4C84-8D6A-A5E64E4ABBDF}" destId="{A513BC51-E471-47B7-B0A0-9014E1E92115}" srcOrd="2" destOrd="0" presId="urn:microsoft.com/office/officeart/2018/2/layout/IconVerticalSolidList"/>
    <dgm:cxn modelId="{A4EA1388-9DF8-4A9A-9B77-347B980FF3F2}" type="presParOf" srcId="{83821134-3E78-4C84-8D6A-A5E64E4ABBDF}" destId="{46FED886-1491-4B4C-98D6-D09ADB8135F2}" srcOrd="3" destOrd="0" presId="urn:microsoft.com/office/officeart/2018/2/layout/IconVerticalSolidList"/>
    <dgm:cxn modelId="{259E03B2-7190-438E-AFC0-EDA108187BC3}" type="presParOf" srcId="{496A01DD-3702-4049-A650-0AE46105D727}" destId="{474C1C98-DEF6-40F9-B429-2D97E1F93805}" srcOrd="5" destOrd="0" presId="urn:microsoft.com/office/officeart/2018/2/layout/IconVerticalSolidList"/>
    <dgm:cxn modelId="{CC57FDCD-7598-40FB-89A2-BCF3B9AA576B}" type="presParOf" srcId="{496A01DD-3702-4049-A650-0AE46105D727}" destId="{D94FD92B-701A-4495-80BB-450844719320}" srcOrd="6" destOrd="0" presId="urn:microsoft.com/office/officeart/2018/2/layout/IconVerticalSolidList"/>
    <dgm:cxn modelId="{7E99454E-B883-4CFF-8E09-79D56AE8A9AA}" type="presParOf" srcId="{D94FD92B-701A-4495-80BB-450844719320}" destId="{A62D06BF-4292-410F-B241-FFF998C4E724}" srcOrd="0" destOrd="0" presId="urn:microsoft.com/office/officeart/2018/2/layout/IconVerticalSolidList"/>
    <dgm:cxn modelId="{336E92FD-7336-48EA-ADAF-65E63B3D76E9}" type="presParOf" srcId="{D94FD92B-701A-4495-80BB-450844719320}" destId="{FD73874E-AB7B-49D1-96C0-50EF4CCDB07A}" srcOrd="1" destOrd="0" presId="urn:microsoft.com/office/officeart/2018/2/layout/IconVerticalSolidList"/>
    <dgm:cxn modelId="{AA2C4ECD-5E5F-4E23-A1FB-F8FDF7B97470}" type="presParOf" srcId="{D94FD92B-701A-4495-80BB-450844719320}" destId="{E00D9A2F-FE28-40B1-8026-00F0CEB0F5D7}" srcOrd="2" destOrd="0" presId="urn:microsoft.com/office/officeart/2018/2/layout/IconVerticalSolidList"/>
    <dgm:cxn modelId="{586E55FB-2241-4547-8275-76DD2A9DCCD6}" type="presParOf" srcId="{D94FD92B-701A-4495-80BB-450844719320}" destId="{E88790AB-B854-4778-9731-2B60ED710C18}" srcOrd="3" destOrd="0" presId="urn:microsoft.com/office/officeart/2018/2/layout/IconVerticalSolidList"/>
    <dgm:cxn modelId="{57703F98-CBE8-46B8-A5C0-FBC91BB1FFDC}" type="presParOf" srcId="{496A01DD-3702-4049-A650-0AE46105D727}" destId="{5B6DF3E9-4529-47A8-BB94-3760E4A5C315}" srcOrd="7" destOrd="0" presId="urn:microsoft.com/office/officeart/2018/2/layout/IconVerticalSolidList"/>
    <dgm:cxn modelId="{49DAAE98-8710-4885-AD2A-D5314784534E}" type="presParOf" srcId="{496A01DD-3702-4049-A650-0AE46105D727}" destId="{F2DEBD7C-7151-4CD8-896E-EF0AFF8F307F}" srcOrd="8" destOrd="0" presId="urn:microsoft.com/office/officeart/2018/2/layout/IconVerticalSolidList"/>
    <dgm:cxn modelId="{8A4AC861-7659-48D0-8ADD-D1E6452D65ED}" type="presParOf" srcId="{F2DEBD7C-7151-4CD8-896E-EF0AFF8F307F}" destId="{44674CA1-CC65-4EA8-96F4-D8F427380AA6}" srcOrd="0" destOrd="0" presId="urn:microsoft.com/office/officeart/2018/2/layout/IconVerticalSolidList"/>
    <dgm:cxn modelId="{E7280895-ADE7-4FE0-A685-10C33C0022B4}" type="presParOf" srcId="{F2DEBD7C-7151-4CD8-896E-EF0AFF8F307F}" destId="{71A1281C-96C3-478B-A466-A9F231F13EDC}" srcOrd="1" destOrd="0" presId="urn:microsoft.com/office/officeart/2018/2/layout/IconVerticalSolidList"/>
    <dgm:cxn modelId="{D3C388F9-535C-48FE-A6BD-B787994136AF}" type="presParOf" srcId="{F2DEBD7C-7151-4CD8-896E-EF0AFF8F307F}" destId="{9254DDAE-98C1-4792-9899-0677EE7E6969}" srcOrd="2" destOrd="0" presId="urn:microsoft.com/office/officeart/2018/2/layout/IconVerticalSolidList"/>
    <dgm:cxn modelId="{87CBF8FB-B048-412B-9739-D00F492DBCBD}" type="presParOf" srcId="{F2DEBD7C-7151-4CD8-896E-EF0AFF8F307F}" destId="{43D5DCF8-5D5B-4CE6-A7CC-F1947716E7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6F8AA-F0A1-42BC-9259-B3A1FF3BE37E}">
      <dsp:nvSpPr>
        <dsp:cNvPr id="0" name=""/>
        <dsp:cNvSpPr/>
      </dsp:nvSpPr>
      <dsp:spPr>
        <a:xfrm>
          <a:off x="335573" y="622568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EA0F6-591E-45A5-9510-FDE25068310F}">
      <dsp:nvSpPr>
        <dsp:cNvPr id="0" name=""/>
        <dsp:cNvSpPr/>
      </dsp:nvSpPr>
      <dsp:spPr>
        <a:xfrm>
          <a:off x="558604" y="845600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8C8B9-8B51-42B7-8877-3ECA297755F1}">
      <dsp:nvSpPr>
        <dsp:cNvPr id="0" name=""/>
        <dsp:cNvSpPr/>
      </dsp:nvSpPr>
      <dsp:spPr>
        <a:xfrm>
          <a:off x="1026" y="199506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Total Sales: $16.9M</a:t>
          </a:r>
        </a:p>
      </dsp:txBody>
      <dsp:txXfrm>
        <a:off x="1026" y="1995069"/>
        <a:ext cx="1715625" cy="686250"/>
      </dsp:txXfrm>
    </dsp:sp>
    <dsp:sp modelId="{5C12741E-1DAB-4390-A4DA-9A518DBEBA97}">
      <dsp:nvSpPr>
        <dsp:cNvPr id="0" name=""/>
        <dsp:cNvSpPr/>
      </dsp:nvSpPr>
      <dsp:spPr>
        <a:xfrm>
          <a:off x="2351432" y="622568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5894-F4B8-4EC9-9DCE-FCE0DBF335AC}">
      <dsp:nvSpPr>
        <dsp:cNvPr id="0" name=""/>
        <dsp:cNvSpPr/>
      </dsp:nvSpPr>
      <dsp:spPr>
        <a:xfrm>
          <a:off x="2574463" y="845600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1E358-289A-4280-B235-54E7D502A91C}">
      <dsp:nvSpPr>
        <dsp:cNvPr id="0" name=""/>
        <dsp:cNvSpPr/>
      </dsp:nvSpPr>
      <dsp:spPr>
        <a:xfrm>
          <a:off x="2016885" y="199506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Total Quantity Sold: 204</a:t>
          </a:r>
        </a:p>
      </dsp:txBody>
      <dsp:txXfrm>
        <a:off x="2016885" y="1995069"/>
        <a:ext cx="1715625" cy="686250"/>
      </dsp:txXfrm>
    </dsp:sp>
    <dsp:sp modelId="{9032748F-9364-45FA-B846-ED3FC73B086A}">
      <dsp:nvSpPr>
        <dsp:cNvPr id="0" name=""/>
        <dsp:cNvSpPr/>
      </dsp:nvSpPr>
      <dsp:spPr>
        <a:xfrm>
          <a:off x="4367292" y="622568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AFF13-CF84-4684-B939-E1B7383C5BB4}">
      <dsp:nvSpPr>
        <dsp:cNvPr id="0" name=""/>
        <dsp:cNvSpPr/>
      </dsp:nvSpPr>
      <dsp:spPr>
        <a:xfrm>
          <a:off x="4590323" y="845600"/>
          <a:ext cx="600468" cy="600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80AA2-82FF-4011-977B-30027D9A5C04}">
      <dsp:nvSpPr>
        <dsp:cNvPr id="0" name=""/>
        <dsp:cNvSpPr/>
      </dsp:nvSpPr>
      <dsp:spPr>
        <a:xfrm>
          <a:off x="4032745" y="199506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Average Sale: $82.7K</a:t>
          </a:r>
        </a:p>
      </dsp:txBody>
      <dsp:txXfrm>
        <a:off x="4032745" y="1995069"/>
        <a:ext cx="1715625" cy="686250"/>
      </dsp:txXfrm>
    </dsp:sp>
    <dsp:sp modelId="{ADD71513-4FA4-4105-BB30-8B55ED44DAE7}">
      <dsp:nvSpPr>
        <dsp:cNvPr id="0" name=""/>
        <dsp:cNvSpPr/>
      </dsp:nvSpPr>
      <dsp:spPr>
        <a:xfrm>
          <a:off x="6383151" y="622568"/>
          <a:ext cx="1046531" cy="104653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6E3D9-45D2-467D-BC19-33FE03A425E2}">
      <dsp:nvSpPr>
        <dsp:cNvPr id="0" name=""/>
        <dsp:cNvSpPr/>
      </dsp:nvSpPr>
      <dsp:spPr>
        <a:xfrm>
          <a:off x="6606182" y="845600"/>
          <a:ext cx="600468" cy="600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C71DF-7C7C-463E-A60C-C1EED6703145}">
      <dsp:nvSpPr>
        <dsp:cNvPr id="0" name=""/>
        <dsp:cNvSpPr/>
      </dsp:nvSpPr>
      <dsp:spPr>
        <a:xfrm>
          <a:off x="6048604" y="199506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Bikes contributed 93.95% of total revenue</a:t>
          </a:r>
        </a:p>
      </dsp:txBody>
      <dsp:txXfrm>
        <a:off x="6048604" y="1995069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A70FF-E467-4B30-AE8F-B940CD2EFC97}">
      <dsp:nvSpPr>
        <dsp:cNvPr id="0" name=""/>
        <dsp:cNvSpPr/>
      </dsp:nvSpPr>
      <dsp:spPr>
        <a:xfrm>
          <a:off x="2274" y="478814"/>
          <a:ext cx="1804815" cy="108288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Quantity Sold:</a:t>
          </a:r>
        </a:p>
      </dsp:txBody>
      <dsp:txXfrm>
        <a:off x="2274" y="478814"/>
        <a:ext cx="1804815" cy="1082889"/>
      </dsp:txXfrm>
    </dsp:sp>
    <dsp:sp modelId="{9D16275C-A8AF-40AB-A3CA-D464D7A2FFAB}">
      <dsp:nvSpPr>
        <dsp:cNvPr id="0" name=""/>
        <dsp:cNvSpPr/>
      </dsp:nvSpPr>
      <dsp:spPr>
        <a:xfrm>
          <a:off x="1987571" y="478814"/>
          <a:ext cx="1804815" cy="108288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Accessories 96</a:t>
          </a:r>
        </a:p>
      </dsp:txBody>
      <dsp:txXfrm>
        <a:off x="1987571" y="478814"/>
        <a:ext cx="1804815" cy="1082889"/>
      </dsp:txXfrm>
    </dsp:sp>
    <dsp:sp modelId="{757059AD-0864-4A4A-9088-C40E7AE65D72}">
      <dsp:nvSpPr>
        <dsp:cNvPr id="0" name=""/>
        <dsp:cNvSpPr/>
      </dsp:nvSpPr>
      <dsp:spPr>
        <a:xfrm>
          <a:off x="3972868" y="478814"/>
          <a:ext cx="1804815" cy="108288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Clothing    72</a:t>
          </a:r>
        </a:p>
      </dsp:txBody>
      <dsp:txXfrm>
        <a:off x="3972868" y="478814"/>
        <a:ext cx="1804815" cy="1082889"/>
      </dsp:txXfrm>
    </dsp:sp>
    <dsp:sp modelId="{21FC2D6D-F050-4FB2-8E0B-5EE870343AA8}">
      <dsp:nvSpPr>
        <dsp:cNvPr id="0" name=""/>
        <dsp:cNvSpPr/>
      </dsp:nvSpPr>
      <dsp:spPr>
        <a:xfrm>
          <a:off x="5958165" y="478814"/>
          <a:ext cx="1804815" cy="1082889"/>
        </a:xfrm>
        <a:prstGeom prst="rect">
          <a:avLst/>
        </a:prstGeom>
        <a:solidFill>
          <a:schemeClr val="accent1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Bikes          36</a:t>
          </a:r>
        </a:p>
      </dsp:txBody>
      <dsp:txXfrm>
        <a:off x="5958165" y="478814"/>
        <a:ext cx="1804815" cy="1082889"/>
      </dsp:txXfrm>
    </dsp:sp>
    <dsp:sp modelId="{4BE5D938-C1F3-4EBA-85EB-27053B9E21B2}">
      <dsp:nvSpPr>
        <dsp:cNvPr id="0" name=""/>
        <dsp:cNvSpPr/>
      </dsp:nvSpPr>
      <dsp:spPr>
        <a:xfrm>
          <a:off x="2274" y="1742184"/>
          <a:ext cx="1804815" cy="1082889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Revenue:</a:t>
          </a:r>
        </a:p>
      </dsp:txBody>
      <dsp:txXfrm>
        <a:off x="2274" y="1742184"/>
        <a:ext cx="1804815" cy="1082889"/>
      </dsp:txXfrm>
    </dsp:sp>
    <dsp:sp modelId="{A34623D1-402F-4F88-ADD4-35CF60FBFD3E}">
      <dsp:nvSpPr>
        <dsp:cNvPr id="0" name=""/>
        <dsp:cNvSpPr/>
      </dsp:nvSpPr>
      <dsp:spPr>
        <a:xfrm>
          <a:off x="1987571" y="1742184"/>
          <a:ext cx="1804815" cy="1082889"/>
        </a:xfrm>
        <a:prstGeom prst="rect">
          <a:avLst/>
        </a:prstGeom>
        <a:solidFill>
          <a:srgbClr val="534EB5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Accessories $687,607</a:t>
          </a:r>
        </a:p>
      </dsp:txBody>
      <dsp:txXfrm>
        <a:off x="1987571" y="1742184"/>
        <a:ext cx="1804815" cy="1082889"/>
      </dsp:txXfrm>
    </dsp:sp>
    <dsp:sp modelId="{E70C3781-914E-473B-829C-3AD9A271ABC6}">
      <dsp:nvSpPr>
        <dsp:cNvPr id="0" name=""/>
        <dsp:cNvSpPr/>
      </dsp:nvSpPr>
      <dsp:spPr>
        <a:xfrm>
          <a:off x="3972868" y="1742184"/>
          <a:ext cx="1804815" cy="1082889"/>
        </a:xfrm>
        <a:prstGeom prst="rect">
          <a:avLst/>
        </a:prstGeom>
        <a:solidFill>
          <a:srgbClr val="534EB5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Clothing $333,741</a:t>
          </a:r>
        </a:p>
      </dsp:txBody>
      <dsp:txXfrm>
        <a:off x="3972868" y="1742184"/>
        <a:ext cx="1804815" cy="1082889"/>
      </dsp:txXfrm>
    </dsp:sp>
    <dsp:sp modelId="{3F71D6A0-A3C3-43E6-BAE2-3A867D4C6968}">
      <dsp:nvSpPr>
        <dsp:cNvPr id="0" name=""/>
        <dsp:cNvSpPr/>
      </dsp:nvSpPr>
      <dsp:spPr>
        <a:xfrm>
          <a:off x="5958165" y="1742184"/>
          <a:ext cx="1804815" cy="1082889"/>
        </a:xfrm>
        <a:prstGeom prst="rect">
          <a:avLst/>
        </a:prstGeom>
        <a:solidFill>
          <a:srgbClr val="534EB5"/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Bikes $15,848,226</a:t>
          </a:r>
        </a:p>
      </dsp:txBody>
      <dsp:txXfrm>
        <a:off x="5958165" y="1742184"/>
        <a:ext cx="1804815" cy="1082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CD587-CA7E-4DF8-9F7E-9282CD0B75D2}">
      <dsp:nvSpPr>
        <dsp:cNvPr id="0" name=""/>
        <dsp:cNvSpPr/>
      </dsp:nvSpPr>
      <dsp:spPr>
        <a:xfrm>
          <a:off x="0" y="1651943"/>
          <a:ext cx="776525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5AAA2-39F7-4FEC-8664-4DADBB284661}">
      <dsp:nvSpPr>
        <dsp:cNvPr id="0" name=""/>
        <dsp:cNvSpPr/>
      </dsp:nvSpPr>
      <dsp:spPr>
        <a:xfrm rot="8100000">
          <a:off x="51505" y="380708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85D32-970B-45BE-8F22-E925A9D9D4E3}">
      <dsp:nvSpPr>
        <dsp:cNvPr id="0" name=""/>
        <dsp:cNvSpPr/>
      </dsp:nvSpPr>
      <dsp:spPr>
        <a:xfrm>
          <a:off x="78496" y="407699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B978A-4548-4F9C-BE35-2885BB0C9580}">
      <dsp:nvSpPr>
        <dsp:cNvPr id="0" name=""/>
        <dsp:cNvSpPr/>
      </dsp:nvSpPr>
      <dsp:spPr>
        <a:xfrm>
          <a:off x="344789" y="673993"/>
          <a:ext cx="2153448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$850K</a:t>
          </a:r>
        </a:p>
      </dsp:txBody>
      <dsp:txXfrm>
        <a:off x="344789" y="673993"/>
        <a:ext cx="2153448" cy="977950"/>
      </dsp:txXfrm>
    </dsp:sp>
    <dsp:sp modelId="{C41AA756-A73D-4317-8243-CA90ED673433}">
      <dsp:nvSpPr>
        <dsp:cNvPr id="0" name=""/>
        <dsp:cNvSpPr/>
      </dsp:nvSpPr>
      <dsp:spPr>
        <a:xfrm>
          <a:off x="344789" y="330388"/>
          <a:ext cx="2153448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Jan</a:t>
          </a:r>
        </a:p>
      </dsp:txBody>
      <dsp:txXfrm>
        <a:off x="344789" y="330388"/>
        <a:ext cx="2153448" cy="343604"/>
      </dsp:txXfrm>
    </dsp:sp>
    <dsp:sp modelId="{5C0421C8-1587-48B9-8B2F-7FAD6CE9B2CF}">
      <dsp:nvSpPr>
        <dsp:cNvPr id="0" name=""/>
        <dsp:cNvSpPr/>
      </dsp:nvSpPr>
      <dsp:spPr>
        <a:xfrm>
          <a:off x="172987" y="67399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BF486-400B-4162-A3DC-24FDC1353FC8}">
      <dsp:nvSpPr>
        <dsp:cNvPr id="0" name=""/>
        <dsp:cNvSpPr/>
      </dsp:nvSpPr>
      <dsp:spPr>
        <a:xfrm>
          <a:off x="141381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3836C-A39F-4E0E-84B2-5A8F1372D8FC}">
      <dsp:nvSpPr>
        <dsp:cNvPr id="0" name=""/>
        <dsp:cNvSpPr/>
      </dsp:nvSpPr>
      <dsp:spPr>
        <a:xfrm rot="18900000">
          <a:off x="1343597" y="2680214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432633"/>
                <a:satOff val="226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432633"/>
                <a:satOff val="226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432633"/>
                <a:satOff val="226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-432633"/>
              <a:satOff val="226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60466B-9159-4D8C-A4B7-A4388D7537AB}">
      <dsp:nvSpPr>
        <dsp:cNvPr id="0" name=""/>
        <dsp:cNvSpPr/>
      </dsp:nvSpPr>
      <dsp:spPr>
        <a:xfrm>
          <a:off x="1370588" y="2707205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E5CEB-54CF-45E7-9422-C1DEBE5EF32B}">
      <dsp:nvSpPr>
        <dsp:cNvPr id="0" name=""/>
        <dsp:cNvSpPr/>
      </dsp:nvSpPr>
      <dsp:spPr>
        <a:xfrm>
          <a:off x="1636881" y="1651943"/>
          <a:ext cx="2153448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$1.61M</a:t>
          </a:r>
        </a:p>
      </dsp:txBody>
      <dsp:txXfrm>
        <a:off x="1636881" y="1651943"/>
        <a:ext cx="2153448" cy="977950"/>
      </dsp:txXfrm>
    </dsp:sp>
    <dsp:sp modelId="{4D11DDCF-C6FF-4310-8D13-0DB93E279A8E}">
      <dsp:nvSpPr>
        <dsp:cNvPr id="0" name=""/>
        <dsp:cNvSpPr/>
      </dsp:nvSpPr>
      <dsp:spPr>
        <a:xfrm>
          <a:off x="1636881" y="2629894"/>
          <a:ext cx="2153448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Jun</a:t>
          </a:r>
        </a:p>
      </dsp:txBody>
      <dsp:txXfrm>
        <a:off x="1636881" y="2629894"/>
        <a:ext cx="2153448" cy="343604"/>
      </dsp:txXfrm>
    </dsp:sp>
    <dsp:sp modelId="{E1239DB5-DA43-4332-850E-557A90CCD7BB}">
      <dsp:nvSpPr>
        <dsp:cNvPr id="0" name=""/>
        <dsp:cNvSpPr/>
      </dsp:nvSpPr>
      <dsp:spPr>
        <a:xfrm>
          <a:off x="1465079" y="165194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-432633"/>
              <a:satOff val="226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C810B-4FA5-449F-BCBE-4E413808EB85}">
      <dsp:nvSpPr>
        <dsp:cNvPr id="0" name=""/>
        <dsp:cNvSpPr/>
      </dsp:nvSpPr>
      <dsp:spPr>
        <a:xfrm>
          <a:off x="1433473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FA7D1-06E7-4B6D-B06A-94B56F62B3BC}">
      <dsp:nvSpPr>
        <dsp:cNvPr id="0" name=""/>
        <dsp:cNvSpPr/>
      </dsp:nvSpPr>
      <dsp:spPr>
        <a:xfrm rot="8100000">
          <a:off x="2635689" y="380708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865265"/>
                <a:satOff val="452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865265"/>
                <a:satOff val="452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865265"/>
                <a:satOff val="452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-865265"/>
              <a:satOff val="452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CDFB08-40D8-43B2-B942-0332D57D10B7}">
      <dsp:nvSpPr>
        <dsp:cNvPr id="0" name=""/>
        <dsp:cNvSpPr/>
      </dsp:nvSpPr>
      <dsp:spPr>
        <a:xfrm>
          <a:off x="2662680" y="407699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D2650-67A0-4E92-B735-A79503682718}">
      <dsp:nvSpPr>
        <dsp:cNvPr id="0" name=""/>
        <dsp:cNvSpPr/>
      </dsp:nvSpPr>
      <dsp:spPr>
        <a:xfrm>
          <a:off x="2928974" y="673993"/>
          <a:ext cx="2153448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$1.87M</a:t>
          </a:r>
        </a:p>
      </dsp:txBody>
      <dsp:txXfrm>
        <a:off x="2928974" y="673993"/>
        <a:ext cx="2153448" cy="977950"/>
      </dsp:txXfrm>
    </dsp:sp>
    <dsp:sp modelId="{5297574A-E6D8-4E5F-9ABC-4242F51698DC}">
      <dsp:nvSpPr>
        <dsp:cNvPr id="0" name=""/>
        <dsp:cNvSpPr/>
      </dsp:nvSpPr>
      <dsp:spPr>
        <a:xfrm>
          <a:off x="2928974" y="330388"/>
          <a:ext cx="2153448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Dec</a:t>
          </a:r>
        </a:p>
      </dsp:txBody>
      <dsp:txXfrm>
        <a:off x="2928974" y="330388"/>
        <a:ext cx="2153448" cy="343604"/>
      </dsp:txXfrm>
    </dsp:sp>
    <dsp:sp modelId="{0554E733-F673-46E0-B0A8-508E6B9BF7BF}">
      <dsp:nvSpPr>
        <dsp:cNvPr id="0" name=""/>
        <dsp:cNvSpPr/>
      </dsp:nvSpPr>
      <dsp:spPr>
        <a:xfrm>
          <a:off x="2757171" y="67399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-865265"/>
              <a:satOff val="452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01797-99A7-4D57-86A7-5C655A5BA453}">
      <dsp:nvSpPr>
        <dsp:cNvPr id="0" name=""/>
        <dsp:cNvSpPr/>
      </dsp:nvSpPr>
      <dsp:spPr>
        <a:xfrm>
          <a:off x="2725565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3FA83D-382C-4157-80AF-B499D94CE312}">
      <dsp:nvSpPr>
        <dsp:cNvPr id="0" name=""/>
        <dsp:cNvSpPr/>
      </dsp:nvSpPr>
      <dsp:spPr>
        <a:xfrm rot="18900000">
          <a:off x="3927781" y="2680214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297898"/>
                <a:satOff val="678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297898"/>
                <a:satOff val="678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297898"/>
                <a:satOff val="678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-1297898"/>
              <a:satOff val="678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142658-7DF8-4D4D-9FD7-F2CCF53C0EA3}">
      <dsp:nvSpPr>
        <dsp:cNvPr id="0" name=""/>
        <dsp:cNvSpPr/>
      </dsp:nvSpPr>
      <dsp:spPr>
        <a:xfrm>
          <a:off x="3954772" y="2707205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B5EBA-F7E0-49D6-B023-A2A7F089B4CF}">
      <dsp:nvSpPr>
        <dsp:cNvPr id="0" name=""/>
        <dsp:cNvSpPr/>
      </dsp:nvSpPr>
      <dsp:spPr>
        <a:xfrm>
          <a:off x="4221066" y="1651943"/>
          <a:ext cx="2153448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Steady growth observed with dips in July–August</a:t>
          </a:r>
        </a:p>
      </dsp:txBody>
      <dsp:txXfrm>
        <a:off x="4221066" y="1651943"/>
        <a:ext cx="2153448" cy="977950"/>
      </dsp:txXfrm>
    </dsp:sp>
    <dsp:sp modelId="{785A4558-9739-4685-9649-D456E6873D96}">
      <dsp:nvSpPr>
        <dsp:cNvPr id="0" name=""/>
        <dsp:cNvSpPr/>
      </dsp:nvSpPr>
      <dsp:spPr>
        <a:xfrm>
          <a:off x="4221066" y="2629894"/>
          <a:ext cx="2153448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July–Aug.</a:t>
          </a:r>
        </a:p>
      </dsp:txBody>
      <dsp:txXfrm>
        <a:off x="4221066" y="2629894"/>
        <a:ext cx="2153448" cy="343604"/>
      </dsp:txXfrm>
    </dsp:sp>
    <dsp:sp modelId="{7B7D5671-4869-43FF-8015-A68697B74BA8}">
      <dsp:nvSpPr>
        <dsp:cNvPr id="0" name=""/>
        <dsp:cNvSpPr/>
      </dsp:nvSpPr>
      <dsp:spPr>
        <a:xfrm>
          <a:off x="4049263" y="165194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-1297898"/>
              <a:satOff val="678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55325-454D-4A11-B73C-7EE913F1FF64}">
      <dsp:nvSpPr>
        <dsp:cNvPr id="0" name=""/>
        <dsp:cNvSpPr/>
      </dsp:nvSpPr>
      <dsp:spPr>
        <a:xfrm>
          <a:off x="4017658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6CCB2C-E48B-451A-8669-3F0CDF5C9FBF}">
      <dsp:nvSpPr>
        <dsp:cNvPr id="0" name=""/>
        <dsp:cNvSpPr/>
      </dsp:nvSpPr>
      <dsp:spPr>
        <a:xfrm rot="8100000">
          <a:off x="5219873" y="380708"/>
          <a:ext cx="242964" cy="242964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-1730531"/>
                <a:satOff val="904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-1730531"/>
                <a:satOff val="904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-1730531"/>
                <a:satOff val="904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-1730531"/>
              <a:satOff val="904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1D7F4-2742-4A9C-8E24-D6527D24F5AD}">
      <dsp:nvSpPr>
        <dsp:cNvPr id="0" name=""/>
        <dsp:cNvSpPr/>
      </dsp:nvSpPr>
      <dsp:spPr>
        <a:xfrm>
          <a:off x="5246864" y="407699"/>
          <a:ext cx="188982" cy="18898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383F8-D26B-4120-B57C-6E1A876BDA16}">
      <dsp:nvSpPr>
        <dsp:cNvPr id="0" name=""/>
        <dsp:cNvSpPr/>
      </dsp:nvSpPr>
      <dsp:spPr>
        <a:xfrm>
          <a:off x="5513158" y="673993"/>
          <a:ext cx="2153448" cy="97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Sales peaked in December</a:t>
          </a:r>
        </a:p>
      </dsp:txBody>
      <dsp:txXfrm>
        <a:off x="5513158" y="673993"/>
        <a:ext cx="2153448" cy="977950"/>
      </dsp:txXfrm>
    </dsp:sp>
    <dsp:sp modelId="{D19C4FD7-96F5-4721-A4E1-552B0B460952}">
      <dsp:nvSpPr>
        <dsp:cNvPr id="0" name=""/>
        <dsp:cNvSpPr/>
      </dsp:nvSpPr>
      <dsp:spPr>
        <a:xfrm>
          <a:off x="5513158" y="330388"/>
          <a:ext cx="2153448" cy="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December</a:t>
          </a:r>
        </a:p>
      </dsp:txBody>
      <dsp:txXfrm>
        <a:off x="5513158" y="330388"/>
        <a:ext cx="2153448" cy="343604"/>
      </dsp:txXfrm>
    </dsp:sp>
    <dsp:sp modelId="{2367D38A-27DA-4086-B111-E095A9857115}">
      <dsp:nvSpPr>
        <dsp:cNvPr id="0" name=""/>
        <dsp:cNvSpPr/>
      </dsp:nvSpPr>
      <dsp:spPr>
        <a:xfrm>
          <a:off x="5341356" y="673993"/>
          <a:ext cx="0" cy="977950"/>
        </a:xfrm>
        <a:prstGeom prst="line">
          <a:avLst/>
        </a:prstGeom>
        <a:noFill/>
        <a:ln w="12700" cap="flat" cmpd="sng" algn="ctr">
          <a:solidFill>
            <a:schemeClr val="accent2">
              <a:hueOff val="-1730531"/>
              <a:satOff val="904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13344-2FB3-4A5F-B482-CE1FED00482E}">
      <dsp:nvSpPr>
        <dsp:cNvPr id="0" name=""/>
        <dsp:cNvSpPr/>
      </dsp:nvSpPr>
      <dsp:spPr>
        <a:xfrm>
          <a:off x="5309750" y="1621019"/>
          <a:ext cx="61848" cy="61848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247B8-1201-4351-BC1F-E5D76C65051A}">
      <dsp:nvSpPr>
        <dsp:cNvPr id="0" name=""/>
        <dsp:cNvSpPr/>
      </dsp:nvSpPr>
      <dsp:spPr>
        <a:xfrm>
          <a:off x="0" y="3616"/>
          <a:ext cx="4443413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1521E-8022-45F3-B35B-810D7A4E83C0}">
      <dsp:nvSpPr>
        <dsp:cNvPr id="0" name=""/>
        <dsp:cNvSpPr/>
      </dsp:nvSpPr>
      <dsp:spPr>
        <a:xfrm>
          <a:off x="233021" y="176938"/>
          <a:ext cx="423675" cy="423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669C0-D3E3-45CC-B556-1CC460187A2D}">
      <dsp:nvSpPr>
        <dsp:cNvPr id="0" name=""/>
        <dsp:cNvSpPr/>
      </dsp:nvSpPr>
      <dsp:spPr>
        <a:xfrm>
          <a:off x="889719" y="3616"/>
          <a:ext cx="3553693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 Performing (Consistent):</a:t>
          </a:r>
        </a:p>
      </dsp:txBody>
      <dsp:txXfrm>
        <a:off x="889719" y="3616"/>
        <a:ext cx="3553693" cy="770319"/>
      </dsp:txXfrm>
    </dsp:sp>
    <dsp:sp modelId="{054CD247-18DB-42EF-8EB6-3B82AF20E02B}">
      <dsp:nvSpPr>
        <dsp:cNvPr id="0" name=""/>
        <dsp:cNvSpPr/>
      </dsp:nvSpPr>
      <dsp:spPr>
        <a:xfrm>
          <a:off x="0" y="966515"/>
          <a:ext cx="4443413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C73C9-6783-48A6-B2C3-C9C75105ED0C}">
      <dsp:nvSpPr>
        <dsp:cNvPr id="0" name=""/>
        <dsp:cNvSpPr/>
      </dsp:nvSpPr>
      <dsp:spPr>
        <a:xfrm>
          <a:off x="233021" y="1139837"/>
          <a:ext cx="423675" cy="423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93A5D-4934-43F0-8D2F-78263DA5E6B6}">
      <dsp:nvSpPr>
        <dsp:cNvPr id="0" name=""/>
        <dsp:cNvSpPr/>
      </dsp:nvSpPr>
      <dsp:spPr>
        <a:xfrm>
          <a:off x="889719" y="966515"/>
          <a:ext cx="3553693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Mountain, Road, and Touring Bikes</a:t>
          </a:r>
        </a:p>
      </dsp:txBody>
      <dsp:txXfrm>
        <a:off x="889719" y="966515"/>
        <a:ext cx="3553693" cy="770319"/>
      </dsp:txXfrm>
    </dsp:sp>
    <dsp:sp modelId="{8E1736D8-0B84-4AC6-B7A6-655556F0F171}">
      <dsp:nvSpPr>
        <dsp:cNvPr id="0" name=""/>
        <dsp:cNvSpPr/>
      </dsp:nvSpPr>
      <dsp:spPr>
        <a:xfrm>
          <a:off x="0" y="1929415"/>
          <a:ext cx="4443413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19F66-3663-48E2-9AE5-30FDB71E6519}">
      <dsp:nvSpPr>
        <dsp:cNvPr id="0" name=""/>
        <dsp:cNvSpPr/>
      </dsp:nvSpPr>
      <dsp:spPr>
        <a:xfrm>
          <a:off x="233021" y="2102737"/>
          <a:ext cx="423675" cy="4236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ED886-1491-4B4C-98D6-D09ADB8135F2}">
      <dsp:nvSpPr>
        <dsp:cNvPr id="0" name=""/>
        <dsp:cNvSpPr/>
      </dsp:nvSpPr>
      <dsp:spPr>
        <a:xfrm>
          <a:off x="889719" y="1929415"/>
          <a:ext cx="3553693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Low Performing:</a:t>
          </a:r>
        </a:p>
      </dsp:txBody>
      <dsp:txXfrm>
        <a:off x="889719" y="1929415"/>
        <a:ext cx="3553693" cy="770319"/>
      </dsp:txXfrm>
    </dsp:sp>
    <dsp:sp modelId="{A62D06BF-4292-410F-B241-FFF998C4E724}">
      <dsp:nvSpPr>
        <dsp:cNvPr id="0" name=""/>
        <dsp:cNvSpPr/>
      </dsp:nvSpPr>
      <dsp:spPr>
        <a:xfrm>
          <a:off x="0" y="2892314"/>
          <a:ext cx="4443413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3874E-AB7B-49D1-96C0-50EF4CCDB07A}">
      <dsp:nvSpPr>
        <dsp:cNvPr id="0" name=""/>
        <dsp:cNvSpPr/>
      </dsp:nvSpPr>
      <dsp:spPr>
        <a:xfrm>
          <a:off x="233021" y="3065636"/>
          <a:ext cx="423675" cy="4236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790AB-B854-4778-9731-2B60ED710C18}">
      <dsp:nvSpPr>
        <dsp:cNvPr id="0" name=""/>
        <dsp:cNvSpPr/>
      </dsp:nvSpPr>
      <dsp:spPr>
        <a:xfrm>
          <a:off x="889719" y="2892314"/>
          <a:ext cx="3553693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Caps, Socks, Cleaners</a:t>
          </a:r>
        </a:p>
      </dsp:txBody>
      <dsp:txXfrm>
        <a:off x="889719" y="2892314"/>
        <a:ext cx="3553693" cy="770319"/>
      </dsp:txXfrm>
    </dsp:sp>
    <dsp:sp modelId="{44674CA1-CC65-4EA8-96F4-D8F427380AA6}">
      <dsp:nvSpPr>
        <dsp:cNvPr id="0" name=""/>
        <dsp:cNvSpPr/>
      </dsp:nvSpPr>
      <dsp:spPr>
        <a:xfrm>
          <a:off x="0" y="3855213"/>
          <a:ext cx="4443413" cy="770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1281C-96C3-478B-A466-A9F231F13EDC}">
      <dsp:nvSpPr>
        <dsp:cNvPr id="0" name=""/>
        <dsp:cNvSpPr/>
      </dsp:nvSpPr>
      <dsp:spPr>
        <a:xfrm>
          <a:off x="233021" y="4028535"/>
          <a:ext cx="423675" cy="4236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5DCF8-5D5B-4CE6-A7CC-F1947716E73D}">
      <dsp:nvSpPr>
        <dsp:cNvPr id="0" name=""/>
        <dsp:cNvSpPr/>
      </dsp:nvSpPr>
      <dsp:spPr>
        <a:xfrm>
          <a:off x="889719" y="3855213"/>
          <a:ext cx="3553693" cy="770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5" tIns="81525" rIns="81525" bIns="8152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Strategic focus can enhance growth</a:t>
          </a:r>
        </a:p>
      </dsp:txBody>
      <dsp:txXfrm>
        <a:off x="889719" y="3855213"/>
        <a:ext cx="3553693" cy="770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6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8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5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5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alculator, pen, compass, money and a paper with graphs printed on it">
            <a:extLst>
              <a:ext uri="{FF2B5EF4-FFF2-40B4-BE49-F238E27FC236}">
                <a16:creationId xmlns:a16="http://schemas.microsoft.com/office/drawing/2014/main" id="{1CD1F132-0233-7656-F37E-E2B6D440A7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 l="11944" r="772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A9DABB-FAB7-490B-99BE-E8B1BB76C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1" y="1122363"/>
            <a:ext cx="6751097" cy="2387600"/>
          </a:xfrm>
        </p:spPr>
        <p:txBody>
          <a:bodyPr>
            <a:normAutofit/>
          </a:bodyPr>
          <a:lstStyle/>
          <a:p>
            <a:r>
              <a:t>Budget Sales Analytics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1" y="3602038"/>
            <a:ext cx="6751097" cy="1655762"/>
          </a:xfrm>
        </p:spPr>
        <p:txBody>
          <a:bodyPr>
            <a:normAutofit/>
          </a:bodyPr>
          <a:lstStyle/>
          <a:p>
            <a:r>
              <a:t>Sales Overview &amp; Performance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6D8D1-9225-A574-0BB2-CC8BC4BAB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65501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dirty="0"/>
              <a:t>Sales by Category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152B8-7344-D77C-01C6-F67C14ED3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411310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Monthly Sales Trend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AFEF73-B399-C29A-5001-FEAC20A7B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648919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604" y="609600"/>
            <a:ext cx="4755063" cy="1326321"/>
          </a:xfrm>
        </p:spPr>
        <p:txBody>
          <a:bodyPr>
            <a:normAutofit/>
          </a:bodyPr>
          <a:lstStyle/>
          <a:p>
            <a:r>
              <a:t>Sales by Sub-Category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5B2F0-5051-B61F-E085-51F51191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54" r="38127"/>
          <a:stretch/>
        </p:blipFill>
        <p:spPr>
          <a:xfrm>
            <a:off x="20" y="10"/>
            <a:ext cx="34769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603" y="2096064"/>
            <a:ext cx="4755064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dirty="0"/>
              <a:t>Top Sub-Categories: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- </a:t>
            </a:r>
            <a:r>
              <a:rPr dirty="0"/>
              <a:t>Mountain Bikes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dirty="0"/>
              <a:t>- Road Bikes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dirty="0"/>
              <a:t>- Touring Bikes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dirty="0"/>
              <a:t>Bottom Sub-Categories: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dirty="0"/>
              <a:t>- Jerseys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</a:t>
            </a:r>
            <a:r>
              <a:rPr dirty="0"/>
              <a:t>- Helmets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30DAD1-5153-48E1-99E6-8B2D5BEA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005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8E5C4EF-B2A6-BCED-CE8B-FA86C603CB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688" r="13954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EA7725-10B0-4B36-99AC-5A885C5F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Top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r>
              <a:rPr dirty="0"/>
              <a:t>Top Products: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Mountain-100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Road-150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Touring-200</a:t>
            </a:r>
          </a:p>
          <a:p>
            <a:pPr marL="0" indent="0">
              <a:buNone/>
            </a:pPr>
            <a:r>
              <a:rPr dirty="0"/>
              <a:t>These contributed the most to total revenue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600"/>
              <a:t>Top vs Bottom Sub-Categories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754E59F-E19F-430A-297B-E3D34C35D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467858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oman on her scooter, ready to go">
            <a:extLst>
              <a:ext uri="{FF2B5EF4-FFF2-40B4-BE49-F238E27FC236}">
                <a16:creationId xmlns:a16="http://schemas.microsoft.com/office/drawing/2014/main" id="{E40791A8-E07C-E1F3-D0D9-AE0AEF4EA9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E34B31B-9BA2-4840-9456-63A1F40AA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454" y="0"/>
            <a:ext cx="66250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240" y="609600"/>
            <a:ext cx="5965520" cy="1326321"/>
          </a:xfrm>
        </p:spPr>
        <p:txBody>
          <a:bodyPr>
            <a:normAutofit/>
          </a:bodyPr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240" y="2096064"/>
            <a:ext cx="5965520" cy="3695136"/>
          </a:xfrm>
        </p:spPr>
        <p:txBody>
          <a:bodyPr>
            <a:normAutofit/>
          </a:bodyPr>
          <a:lstStyle/>
          <a:p>
            <a:r>
              <a:rPr dirty="0"/>
              <a:t>Invest more in top-performing bike categories</a:t>
            </a:r>
          </a:p>
          <a:p>
            <a:r>
              <a:rPr dirty="0"/>
              <a:t>Reevaluate underperforming accessories</a:t>
            </a:r>
          </a:p>
          <a:p>
            <a:r>
              <a:rPr dirty="0"/>
              <a:t>Consider bundling strategies to boost Clothing sales</a:t>
            </a:r>
          </a:p>
          <a:p>
            <a:r>
              <a:rPr dirty="0"/>
              <a:t>Promotions for low-performing products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027" y="1289888"/>
            <a:ext cx="4391023" cy="4278224"/>
          </a:xfrm>
        </p:spPr>
        <p:txBody>
          <a:bodyPr anchor="ctr">
            <a:normAutofit/>
          </a:bodyPr>
          <a:lstStyle/>
          <a:p>
            <a:pPr algn="r"/>
            <a:r>
              <a:rPr lang="en-US" sz="470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8665" y="1289889"/>
            <a:ext cx="2242419" cy="4278223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Questions? Let's discuss your next big move!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5858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</TotalTime>
  <Words>203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Budget Sales Analytics Report</vt:lpstr>
      <vt:lpstr>Executive Summary</vt:lpstr>
      <vt:lpstr>Sales by Category Overview</vt:lpstr>
      <vt:lpstr>Monthly Sales Trend</vt:lpstr>
      <vt:lpstr>Sales by Sub-Category</vt:lpstr>
      <vt:lpstr>Top Product Performance</vt:lpstr>
      <vt:lpstr>Top vs Bottom Sub-Categories</vt:lpstr>
      <vt:lpstr>Insights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Yadav</cp:lastModifiedBy>
  <cp:revision>2</cp:revision>
  <dcterms:created xsi:type="dcterms:W3CDTF">2013-01-27T09:14:16Z</dcterms:created>
  <dcterms:modified xsi:type="dcterms:W3CDTF">2025-04-11T15:48:34Z</dcterms:modified>
  <cp:category/>
</cp:coreProperties>
</file>