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3ECDD-3747-4EDC-B38B-9CECA28A99F1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33279-C783-4F09-9B0B-B0F2BF061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81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3279-C783-4F09-9B0B-B0F2BF0617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17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3279-C783-4F09-9B0B-B0F2BF0617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9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54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1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6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4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07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149BC9-8F89-4D7A-8A6A-C4A80A3F925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668491-4FD9-481F-BDB3-C1F9AB7E31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5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421" t="1758" r="2752" b="13809"/>
          <a:stretch/>
        </p:blipFill>
        <p:spPr>
          <a:xfrm>
            <a:off x="201336" y="721453"/>
            <a:ext cx="11887200" cy="6136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719743" y="453005"/>
            <a:ext cx="8976221" cy="5889071"/>
          </a:xfrm>
        </p:spPr>
        <p:txBody>
          <a:bodyPr anchor="ctr"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accent1"/>
                </a:solidFill>
              </a:rPr>
              <a:t>Сервис перевода денег</a:t>
            </a:r>
            <a:endParaRPr lang="ru-RU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9770823" cy="4463585"/>
          </a:xfrm>
        </p:spPr>
        <p:txBody>
          <a:bodyPr anchor="t"/>
          <a:lstStyle/>
          <a:p>
            <a:r>
              <a:rPr lang="ru-RU" dirty="0" smtClean="0"/>
              <a:t>Получаю высшее образование в институте УРФУ на факультете Прикладная информатика.</a:t>
            </a:r>
          </a:p>
          <a:p>
            <a:r>
              <a:rPr lang="ru-RU" dirty="0" smtClean="0"/>
              <a:t>Изучаю язык </a:t>
            </a:r>
            <a:r>
              <a:rPr lang="en-US" dirty="0" smtClean="0"/>
              <a:t>Java </a:t>
            </a:r>
            <a:r>
              <a:rPr lang="ru-RU" dirty="0" smtClean="0"/>
              <a:t>больше года. Изначально на сайте </a:t>
            </a:r>
            <a:r>
              <a:rPr lang="en-US" dirty="0" smtClean="0"/>
              <a:t>JavaRush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далее появилась возможность купить курсы онлайн курсов Нетологии.</a:t>
            </a:r>
          </a:p>
          <a:p>
            <a:r>
              <a:rPr lang="ru-RU" dirty="0" smtClean="0"/>
              <a:t>Ранее не изучал языки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2042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Моя мотивация </a:t>
            </a:r>
            <a:r>
              <a:rPr lang="ru-RU" b="1" dirty="0" smtClean="0"/>
              <a:t>стать </a:t>
            </a:r>
            <a:r>
              <a:rPr lang="en-US" b="1" dirty="0" smtClean="0"/>
              <a:t>JAva</a:t>
            </a:r>
            <a:r>
              <a:rPr lang="ru-RU" b="1" dirty="0" smtClean="0"/>
              <a:t> разработчиком в Сбербанк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96283" cy="4060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Я </a:t>
            </a:r>
            <a:r>
              <a:rPr lang="ru-RU" dirty="0"/>
              <a:t>человек творческий и ухожу в работу с головой</a:t>
            </a:r>
            <a:r>
              <a:rPr lang="en-US" dirty="0"/>
              <a:t>; </a:t>
            </a:r>
            <a:r>
              <a:rPr lang="ru-RU" dirty="0"/>
              <a:t>Программирование тоже считаю это творчество и мне нравиться сам процесс разработки и написание кода.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Выбрать </a:t>
            </a:r>
            <a:r>
              <a:rPr lang="ru-RU" b="1" dirty="0"/>
              <a:t>язык </a:t>
            </a:r>
            <a:r>
              <a:rPr lang="en-US" b="1" dirty="0"/>
              <a:t>Java </a:t>
            </a:r>
            <a:r>
              <a:rPr lang="ru-RU" dirty="0"/>
              <a:t>меня с подвигли </a:t>
            </a:r>
            <a:r>
              <a:rPr lang="en-US" dirty="0"/>
              <a:t> </a:t>
            </a:r>
            <a:r>
              <a:rPr lang="ru-RU" dirty="0"/>
              <a:t>следующие вещи: </a:t>
            </a:r>
          </a:p>
          <a:p>
            <a:r>
              <a:rPr lang="ru-RU" dirty="0" smtClean="0"/>
              <a:t>Синтаксис</a:t>
            </a:r>
            <a:r>
              <a:rPr lang="en-US" dirty="0" smtClean="0"/>
              <a:t> </a:t>
            </a:r>
            <a:r>
              <a:rPr lang="ru-RU" dirty="0" smtClean="0"/>
              <a:t>языка;</a:t>
            </a:r>
            <a:endParaRPr lang="ru-RU" dirty="0"/>
          </a:p>
          <a:p>
            <a:r>
              <a:rPr lang="ru-RU" dirty="0"/>
              <a:t>Кроссплатформенность;</a:t>
            </a:r>
          </a:p>
          <a:p>
            <a:r>
              <a:rPr lang="ru-RU" dirty="0"/>
              <a:t>Востребовательный язык </a:t>
            </a:r>
            <a:r>
              <a:rPr lang="ru-RU" dirty="0" smtClean="0"/>
              <a:t>программирования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Доступное обучение</a:t>
            </a:r>
            <a:r>
              <a:rPr lang="en-US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Почему Сбербанк ?</a:t>
            </a:r>
          </a:p>
          <a:p>
            <a:r>
              <a:rPr lang="ru-RU" dirty="0" smtClean="0"/>
              <a:t>В Сбербанке появилась возможность начать карьеру  в </a:t>
            </a:r>
            <a:r>
              <a:rPr lang="en-US" dirty="0" smtClean="0"/>
              <a:t>IT </a:t>
            </a:r>
            <a:r>
              <a:rPr lang="ru-RU" dirty="0" smtClean="0"/>
              <a:t> как </a:t>
            </a:r>
            <a:r>
              <a:rPr lang="en-US" dirty="0" smtClean="0"/>
              <a:t>Java Developer</a:t>
            </a:r>
            <a:r>
              <a:rPr lang="ru-RU" dirty="0" smtClean="0"/>
              <a:t> и применить свои знания в настоящем проекте.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0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180496"/>
            <a:ext cx="10374830" cy="4463585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Цель</a:t>
            </a:r>
            <a:r>
              <a:rPr lang="ru-RU" dirty="0" smtClean="0"/>
              <a:t>: разработать сервис конвертации валют и предоставление анализа изменений курсов валют на протяжении нескольких лет по средствам интерфейса и графика на </a:t>
            </a:r>
            <a:r>
              <a:rPr lang="en-US" dirty="0" smtClean="0"/>
              <a:t>html </a:t>
            </a:r>
            <a:r>
              <a:rPr lang="ru-RU" dirty="0" smtClean="0"/>
              <a:t>странице.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Задачи:</a:t>
            </a:r>
          </a:p>
          <a:p>
            <a:r>
              <a:rPr lang="ru-RU" dirty="0" smtClean="0"/>
              <a:t>Разработать архитектуру приложения;</a:t>
            </a:r>
          </a:p>
          <a:p>
            <a:r>
              <a:rPr lang="ru-RU" dirty="0" smtClean="0"/>
              <a:t>Разработать архитектуру БД;</a:t>
            </a:r>
          </a:p>
          <a:p>
            <a:r>
              <a:rPr lang="ru-RU" dirty="0" smtClean="0"/>
              <a:t>Разработать </a:t>
            </a:r>
            <a:r>
              <a:rPr lang="en-US" dirty="0" smtClean="0"/>
              <a:t>html </a:t>
            </a:r>
            <a:r>
              <a:rPr lang="ru-RU" dirty="0" smtClean="0"/>
              <a:t>страницу</a:t>
            </a:r>
            <a:r>
              <a:rPr lang="en-US" dirty="0" smtClean="0"/>
              <a:t>;</a:t>
            </a:r>
          </a:p>
          <a:p>
            <a:r>
              <a:rPr lang="ru-RU" dirty="0" smtClean="0"/>
              <a:t>Написание кода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Тестирование</a:t>
            </a:r>
            <a:r>
              <a:rPr lang="en-US" dirty="0" smtClean="0"/>
              <a:t>;</a:t>
            </a:r>
          </a:p>
          <a:p>
            <a:r>
              <a:rPr lang="ru-RU" dirty="0" smtClean="0"/>
              <a:t>Исправление ошибок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Актуальность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Данный проект разработан в рамках учебного проекта и не претендует на конкуренцию.</a:t>
            </a:r>
          </a:p>
          <a:p>
            <a:pPr marL="0" indent="0">
              <a:buNone/>
            </a:pPr>
            <a:r>
              <a:rPr lang="ru-RU" dirty="0" smtClean="0"/>
              <a:t>Банки на основе графика смогут посмотреть как менялся спрос на ту или иную валюту.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581192" y="1988191"/>
            <a:ext cx="11029616" cy="4051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модулей приложения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101310" y="2306969"/>
            <a:ext cx="2866684" cy="3447875"/>
            <a:chOff x="581192" y="2306971"/>
            <a:chExt cx="2866684" cy="3447875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581192" y="2306971"/>
              <a:ext cx="2866684" cy="344787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847542" y="2447282"/>
              <a:ext cx="2333983" cy="545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Модуль обслуживание сайта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45444" y="3132879"/>
              <a:ext cx="2336081" cy="2353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Конфигурация графика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Сбор статистики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Расчет перевода валют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Контроллеры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4662658" y="2306971"/>
            <a:ext cx="2866684" cy="3447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929008" y="2447282"/>
            <a:ext cx="2333983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 общение с ЦентрБанком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26910" y="3132879"/>
            <a:ext cx="2336081" cy="235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Создание</a:t>
            </a:r>
            <a:r>
              <a:rPr lang="en-US" dirty="0" smtClean="0"/>
              <a:t> </a:t>
            </a:r>
            <a:r>
              <a:rPr lang="ru-RU" dirty="0" smtClean="0"/>
              <a:t>запроса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Парсинг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224006" y="2306969"/>
            <a:ext cx="2866684" cy="3447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490356" y="2447280"/>
            <a:ext cx="2333983" cy="54528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Модуль работы с БД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488258" y="3132877"/>
            <a:ext cx="2336081" cy="235352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Сущности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Контроль актуальности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3382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674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Языки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/>
              <a:t>Java </a:t>
            </a:r>
            <a:r>
              <a:rPr lang="en-US" dirty="0" smtClean="0"/>
              <a:t>17; </a:t>
            </a:r>
          </a:p>
          <a:p>
            <a:r>
              <a:rPr lang="en-US" dirty="0" smtClean="0"/>
              <a:t>JavaScript;</a:t>
            </a:r>
          </a:p>
          <a:p>
            <a:r>
              <a:rPr lang="en-US" dirty="0" smtClean="0"/>
              <a:t>HTML;</a:t>
            </a:r>
          </a:p>
          <a:p>
            <a:r>
              <a:rPr lang="en-US" dirty="0" smtClean="0"/>
              <a:t>PostgresSQL;</a:t>
            </a:r>
          </a:p>
          <a:p>
            <a:pPr marL="0" indent="0">
              <a:buNone/>
            </a:pPr>
            <a:r>
              <a:rPr lang="ru-RU" dirty="0" smtClean="0"/>
              <a:t>Платформа </a:t>
            </a:r>
            <a:r>
              <a:rPr lang="ru-RU" dirty="0"/>
              <a:t>разработки: </a:t>
            </a:r>
            <a:r>
              <a:rPr lang="en-US" dirty="0"/>
              <a:t>INTELLIJ IDEA </a:t>
            </a:r>
            <a:r>
              <a:rPr lang="en-US" dirty="0" smtClean="0"/>
              <a:t>Community edition. </a:t>
            </a:r>
          </a:p>
          <a:p>
            <a:pPr marL="0" indent="0">
              <a:buNone/>
            </a:pPr>
            <a:r>
              <a:rPr lang="ru-RU" dirty="0" smtClean="0"/>
              <a:t>Библиотеки/инструменты:</a:t>
            </a:r>
            <a:endParaRPr lang="en-US" dirty="0" smtClean="0"/>
          </a:p>
          <a:p>
            <a:r>
              <a:rPr lang="en-US" dirty="0" smtClean="0"/>
              <a:t>Lambok;</a:t>
            </a:r>
          </a:p>
          <a:p>
            <a:r>
              <a:rPr lang="en-US" dirty="0" smtClean="0"/>
              <a:t>Spring </a:t>
            </a:r>
            <a:r>
              <a:rPr lang="en-US" dirty="0"/>
              <a:t>fratmwork; </a:t>
            </a:r>
          </a:p>
          <a:p>
            <a:r>
              <a:rPr lang="en-US" dirty="0" smtClean="0"/>
              <a:t>PostgreSQL;</a:t>
            </a:r>
          </a:p>
          <a:p>
            <a:r>
              <a:rPr lang="en-US" dirty="0" smtClean="0"/>
              <a:t>Maven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205</TotalTime>
  <Words>260</Words>
  <Application>Microsoft Office PowerPoint</Application>
  <PresentationFormat>Широкоэкранный</PresentationFormat>
  <Paragraphs>58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Wingdings 2</vt:lpstr>
      <vt:lpstr>Дивиденд</vt:lpstr>
      <vt:lpstr>Сервис перевода денег</vt:lpstr>
      <vt:lpstr>О себе</vt:lpstr>
      <vt:lpstr>Моя мотивация стать JAva разработчиком в Сбербанк</vt:lpstr>
      <vt:lpstr>Цели и задачи</vt:lpstr>
      <vt:lpstr>Схема модулей приложения</vt:lpstr>
      <vt:lpstr>Использованные инструменты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Сервиса для перевода денег</dc:title>
  <dc:creator>Администратор</dc:creator>
  <cp:lastModifiedBy>Администратор</cp:lastModifiedBy>
  <cp:revision>13</cp:revision>
  <dcterms:created xsi:type="dcterms:W3CDTF">2021-11-24T09:18:17Z</dcterms:created>
  <dcterms:modified xsi:type="dcterms:W3CDTF">2021-11-24T12:43:57Z</dcterms:modified>
</cp:coreProperties>
</file>