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yas Akondi" initials="VA" lastIdx="1" clrIdx="0">
    <p:extLst>
      <p:ext uri="{19B8F6BF-5375-455C-9EA6-DF929625EA0E}">
        <p15:presenceInfo xmlns:p15="http://schemas.microsoft.com/office/powerpoint/2012/main" userId="452423ed0b23ba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7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7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7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9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7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105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85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9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8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93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8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5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42CEE5-DD80-4A53-BE0A-DC0C0E1BA62B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9E9A79-DAA7-45D5-8B14-A02950E3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72F4-498C-4147-88B6-D38370C0B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2606" y="2689933"/>
            <a:ext cx="6629182" cy="995615"/>
          </a:xfrm>
        </p:spPr>
        <p:txBody>
          <a:bodyPr>
            <a:normAutofit fontScale="90000"/>
          </a:bodyPr>
          <a:lstStyle/>
          <a:p>
            <a:r>
              <a:rPr lang="en-US" dirty="0"/>
              <a:t>Banking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49D5-3937-4837-B223-E58834399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3011" y="3984335"/>
            <a:ext cx="1865461" cy="1086237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A. Vyas</a:t>
            </a:r>
          </a:p>
          <a:p>
            <a:pPr marL="457200" indent="-457200" algn="l">
              <a:buAutoNum type="arabicPeriod"/>
            </a:pPr>
            <a:r>
              <a:rPr lang="en-US" dirty="0"/>
              <a:t>M. Dinesh </a:t>
            </a:r>
          </a:p>
          <a:p>
            <a:pPr marL="457200" indent="-457200" algn="l">
              <a:buAutoNum type="arabicPeriod"/>
            </a:pPr>
            <a:r>
              <a:rPr lang="en-US" dirty="0"/>
              <a:t>A.V. Sriram</a:t>
            </a:r>
          </a:p>
          <a:p>
            <a:pPr marL="457200" indent="-457200" algn="l">
              <a:buAutoNum type="arabicPeriod"/>
            </a:pPr>
            <a:r>
              <a:rPr lang="en-US" dirty="0"/>
              <a:t>G.A.N. Murthy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0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A502-3516-414A-835E-29705AF7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68B2-96B1-4E01-BBBE-821BDB29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350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                                                                                 Any Questions 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343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94C-D8D2-4F7F-90E8-4A3FCE3D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58DC-7B3A-4E80-B736-DB68122D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Our Solution</a:t>
            </a:r>
          </a:p>
          <a:p>
            <a:r>
              <a:rPr lang="en-US" dirty="0"/>
              <a:t>Formulae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8309-CE32-4E14-9876-9DB46B78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/ Use case Description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1493-DD0E-47B8-8BE0-AA9379A0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0463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This use case is used to predict the safe loan amount that can be sanctioned to a customer </a:t>
            </a:r>
          </a:p>
          <a:p>
            <a:pPr algn="just"/>
            <a:r>
              <a:rPr lang="en-US" dirty="0"/>
              <a:t>This use case can predict the risk amount of 3 different types by taking input bank statement from the customer</a:t>
            </a:r>
          </a:p>
          <a:p>
            <a:pPr algn="just"/>
            <a:r>
              <a:rPr lang="en-US" dirty="0"/>
              <a:t>This use case will analyze whether the customer is eligible to take loan or not using his bank 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8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1E62-837F-4163-B9ED-0184ACF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903A-3356-4A73-BA78-BE85A073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7799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Language used: SQL for data analysis </a:t>
            </a:r>
          </a:p>
          <a:p>
            <a:r>
              <a:rPr lang="en-US" dirty="0"/>
              <a:t>Spark -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unified analytics engine for big data processing</a:t>
            </a:r>
          </a:p>
          <a:p>
            <a:r>
              <a:rPr lang="en-IN" dirty="0"/>
              <a:t>Databricks Cluster - 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is a set of computation resources and configurations on which you run data analytics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B23D-71A0-4FC6-84C5-B9C051CA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use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909A-DC8F-4DA0-B5E1-D028F8F8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the customer provided the bank statement we take that statement as data set. </a:t>
            </a:r>
          </a:p>
          <a:p>
            <a:r>
              <a:rPr lang="en-US" dirty="0"/>
              <a:t>We analyze the data set using spark and SQL by running some queries like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‘</a:t>
            </a:r>
            <a:r>
              <a:rPr lang="en-US" dirty="0"/>
              <a:t>select sum(deposit)-sum(withdrawal) from “dataset” group by month’</a:t>
            </a:r>
          </a:p>
          <a:p>
            <a:r>
              <a:rPr lang="en-US" dirty="0"/>
              <a:t>We add all the monthly results extracted from the above query and divide it by the number of months from input</a:t>
            </a:r>
          </a:p>
          <a:p>
            <a:r>
              <a:rPr lang="en-US" dirty="0"/>
              <a:t>From the above result we get an averaged number of savings amount . That number will be divided by half </a:t>
            </a:r>
          </a:p>
          <a:p>
            <a:pPr marL="0" indent="0">
              <a:buNone/>
            </a:pPr>
            <a:r>
              <a:rPr lang="en-US" dirty="0"/>
              <a:t>         for e.g.: if we get 30,000 then half amount is 15,000</a:t>
            </a:r>
          </a:p>
        </p:txBody>
      </p:sp>
    </p:spTree>
    <p:extLst>
      <p:ext uri="{BB962C8B-B14F-4D97-AF65-F5344CB8AC3E}">
        <p14:creationId xmlns:p14="http://schemas.microsoft.com/office/powerpoint/2010/main" val="212071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A5DF-0D4D-4B05-AB99-D0A7CE63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375" y="273986"/>
            <a:ext cx="10018713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for use case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0E945-F7AC-468C-9B67-B2930ABBD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" t="12336" r="41095" b="21929"/>
          <a:stretch/>
        </p:blipFill>
        <p:spPr>
          <a:xfrm>
            <a:off x="2247790" y="1084702"/>
            <a:ext cx="8418990" cy="5260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9BE64-1693-4D80-8699-759E358E2644}"/>
              </a:ext>
            </a:extLst>
          </p:cNvPr>
          <p:cNvSpPr txBox="1"/>
          <p:nvPr/>
        </p:nvSpPr>
        <p:spPr>
          <a:xfrm>
            <a:off x="6096000" y="4107403"/>
            <a:ext cx="599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represent the query mentioned in previous slide</a:t>
            </a:r>
          </a:p>
          <a:p>
            <a:r>
              <a:rPr lang="en-US" dirty="0"/>
              <a:t>and the analysis doesn’t meet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8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E82B-40B5-4861-A6F1-E626258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52" y="151829"/>
            <a:ext cx="10018713" cy="69837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for use case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328BA-DAE0-4119-8999-A7CEBF4B1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37" r="37044" b="25757"/>
          <a:stretch/>
        </p:blipFill>
        <p:spPr>
          <a:xfrm>
            <a:off x="2108447" y="850204"/>
            <a:ext cx="9797851" cy="5381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BD5CEE-47D4-4DBA-8F40-AEB0E2BD4B78}"/>
              </a:ext>
            </a:extLst>
          </p:cNvPr>
          <p:cNvSpPr txBox="1"/>
          <p:nvPr/>
        </p:nvSpPr>
        <p:spPr>
          <a:xfrm>
            <a:off x="6172200" y="4686301"/>
            <a:ext cx="506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Loan requirements are satisfied in this screenshot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D410-8C81-4CDA-B68C-020CE3C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use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DE6A-4723-431F-AEA7-D56B68F3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While in monthly based analysis if the savings amount doesn’t meet requirements, automatically the loan will be rejected</a:t>
            </a:r>
          </a:p>
          <a:p>
            <a:r>
              <a:rPr lang="en-US" dirty="0"/>
              <a:t>This analysis provide three solutions for user like at 50% risk, at 70% risk, at 90% risk</a:t>
            </a:r>
          </a:p>
          <a:p>
            <a:pPr marL="0" indent="0">
              <a:buNone/>
            </a:pPr>
            <a:r>
              <a:rPr lang="en-US" dirty="0"/>
              <a:t>       e.g. : if averaged amount is 30,000 at 50% risk he can pay 15,000</a:t>
            </a:r>
          </a:p>
          <a:p>
            <a:pPr marL="0" indent="0">
              <a:buNone/>
            </a:pPr>
            <a:r>
              <a:rPr lang="en-US" dirty="0"/>
              <a:t>       at 70% risk 21,000, at 90% risk 27,000</a:t>
            </a:r>
          </a:p>
          <a:p>
            <a:endParaRPr lang="en-US" dirty="0"/>
          </a:p>
          <a:p>
            <a:r>
              <a:rPr lang="en-US" dirty="0"/>
              <a:t>The user choose the risk amount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0968-3FF7-4A98-AE0E-C39B3F3B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623B-F196-4080-B531-D7FCF028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average savings amount: (sum of saving amount per month)/ number of months</a:t>
            </a:r>
          </a:p>
          <a:p>
            <a:r>
              <a:rPr lang="en-US" dirty="0"/>
              <a:t>For risk amount calculation: </a:t>
            </a:r>
          </a:p>
          <a:p>
            <a:pPr marL="0" indent="0">
              <a:buNone/>
            </a:pPr>
            <a:r>
              <a:rPr lang="en-US" dirty="0"/>
              <a:t>          50% risk amount: 50 * average savings amount /100</a:t>
            </a:r>
          </a:p>
          <a:p>
            <a:pPr marL="0" indent="0">
              <a:buNone/>
            </a:pPr>
            <a:r>
              <a:rPr lang="en-US" dirty="0"/>
              <a:t>          70% risk amount: 70 * average savings amount / 100</a:t>
            </a:r>
          </a:p>
          <a:p>
            <a:pPr marL="0" indent="0">
              <a:buNone/>
            </a:pPr>
            <a:r>
              <a:rPr lang="en-US" dirty="0"/>
              <a:t>          90% risk amount: 90 * average savings amount / 100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6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</TotalTime>
  <Words>416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Source Sans Pro</vt:lpstr>
      <vt:lpstr>Parallax</vt:lpstr>
      <vt:lpstr>Banking Data Analysis</vt:lpstr>
      <vt:lpstr>Contents</vt:lpstr>
      <vt:lpstr>Abstract / Use case Description</vt:lpstr>
      <vt:lpstr>Technologies used</vt:lpstr>
      <vt:lpstr>Solution for use case</vt:lpstr>
      <vt:lpstr>Solution for use case</vt:lpstr>
      <vt:lpstr>Solution for use case</vt:lpstr>
      <vt:lpstr>Solution for use case</vt:lpstr>
      <vt:lpstr>Formulae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Analysis</dc:title>
  <dc:creator>Vyas Akondi</dc:creator>
  <cp:lastModifiedBy>Vyas Akondi</cp:lastModifiedBy>
  <cp:revision>16</cp:revision>
  <dcterms:created xsi:type="dcterms:W3CDTF">2020-08-11T15:02:05Z</dcterms:created>
  <dcterms:modified xsi:type="dcterms:W3CDTF">2020-08-12T03:41:10Z</dcterms:modified>
</cp:coreProperties>
</file>