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7A7143-ECB1-FABE-CD6C-08DAABED6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ED8CC98-A2A2-C7E1-C21D-062D9CEBC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350B3C4-B477-45A7-390A-E239C52A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654340B-93EC-F767-CA22-CBA347AD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93AE5BE-2143-DB0F-0D7C-258E0FD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13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6722DA-BBF8-7F45-2D95-95EEDA7E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A886413-4E07-CEE5-EEEC-91FCF45C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52EC7E2-7703-3284-357A-D97DDEEE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D8E06BD-3EFE-2B17-FE70-608787BE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F9C9AD7-4B3E-AD8C-3F30-21C76A20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85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431A059E-86D4-2B8B-93C5-21006CBB0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2FE52FD-632D-4431-76FB-135CC5088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3470928-D50F-AF5A-178A-49C5BEF7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E2AD91F-E9E0-C46A-E49E-F4483219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5B4A0CD-459E-167B-14AC-75770E4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20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4487E1-2805-8B8D-D10F-B36D61A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9251B99-DD1E-B7DC-7EC8-62FF444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A3ED42C-07FA-09AC-EADE-23E11A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429432-944D-672D-96F0-EC17C0A1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88E0DBD-2B34-C735-AA03-76181F68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24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C5F3-D23D-6CAD-5D8E-6F623E1E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2E88B2A-4709-9167-213B-FAC45EF9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0352A11-C809-57D8-8EAB-80C72309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120F62F-3398-ADA0-91F0-7D115A53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5AB8123-D381-9A26-DD8B-361211BA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56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CA0804-97D4-8517-DAB4-169B4228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67EB68D-F87B-E205-0F9A-A28420B51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5DB4077-50BC-C4A6-24C8-E7A842CE3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8905F71-D381-167D-AD57-6DCE260D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EB3AF05-E249-B43F-C3E8-A4C5CEED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01D911E-115A-A76D-CA6A-698752DE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402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0B18B9-B78C-C6F2-6461-96BAFAF2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0A8536F-874F-AF8B-BC61-9C59E0E4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EBD56AB-91D6-87DD-A0CE-0CEA0FED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B9A13AF-30E1-2B32-934F-B7D2B45D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0415E38-4305-F947-A3C8-AF9E86CB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1A04146-DDA8-2B0F-4FAE-802B3CE4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B4AC8A6A-6CDA-A487-73BB-BA140BA6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B745A6A3-1E62-E783-CD4A-7F03F1D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125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3DACAC-8693-43AA-7597-0B7ACC4D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B194CFA3-7237-A3A5-A8D7-972F47D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90A6E42-6145-0829-9C5C-70B1ABA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E0C1B93-07CC-7DEC-AD8F-AA52E346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765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35D933CA-2421-E520-B0AC-2EF1E25C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1E695B0D-E0FB-F0E2-95D9-A3757A9B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6D9ED51-81D3-BD1D-33D2-80A48C16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507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5D8CBD-ADB3-B97A-65F9-C2E77780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C53FEB4-1698-37C1-59A1-EA8BDF7A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308F2A1-7A3E-BDDF-B60F-C2F9DCAB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9A66B12-54B9-09FB-67BF-7D1E1C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1B583D1-2400-4961-EC11-F6740862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CB6798E-9EE8-22CE-7AA7-DE4E4A21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22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203646-46B6-931B-93C8-6A4544F7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5AB22D5C-CC39-87FE-BA72-E2A3E63C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CDE39FE-7A1F-5D32-1122-0E9404F0B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6536BFE-1A03-FF39-7DF8-2436907E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806971B-D56D-4009-30E3-FF28A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EFA0C80-BF74-2107-2EEE-37842AAC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656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E8AF5EE8-035A-0F08-5D57-36F1B79D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F58F1A1-9C03-2C2F-9603-8AA9C9A44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40BADFE-CB6C-3D16-AD05-9C7B654CB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2E61-268B-4B36-B86F-2414FA01D66A}" type="datetimeFigureOut">
              <a:rPr lang="hr-HR" smtClean="0"/>
              <a:t>2.2.2023.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368B575-E079-B094-4A62-31AC18AB3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003970-5F86-AE96-0CCF-18A432A6D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E2A9-3E5A-43D3-BC12-C38D7ECE964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04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792AF7-17DB-70A1-EA1D-5339917C4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KOD PROGRAMA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AF70B63-C609-E22F-C404-E911AD7E0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DB6B2B-7732-21A1-A51D-B9E3590B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031"/>
            <a:ext cx="10543674" cy="5783931"/>
          </a:xfrm>
        </p:spPr>
        <p:txBody>
          <a:bodyPr>
            <a:normAutofit/>
          </a:bodyPr>
          <a:lstStyle/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adresa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Upis.Text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adresa =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"000"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Makne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sve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“000”</a:t>
            </a:r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 = </a:t>
            </a:r>
            <a:r>
              <a:rPr lang="hr-H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(adresa);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Prebacuje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se string u StringBuilder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se 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 = 0; i &lt; b.Length; i++)                        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string ne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ž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promjenit</a:t>
            </a:r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+ 2 ==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b.Length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(b[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+ 1] !=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- 1]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':’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Ako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je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prvi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broj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kvartetu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       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brojeva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0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zamjenit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ć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e ga </a:t>
            </a:r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b[i] = </a:t>
            </a:r>
            <a:r>
              <a:rPr lang="hr-H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(b[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+ 1]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b[i] = </a:t>
            </a:r>
            <a:r>
              <a:rPr lang="hr-H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 ‘</a:t>
            </a:r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            Ako je iza 0 još jedna 0 onda će maknuti tu 0.</a:t>
            </a: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endParaRPr lang="hr-H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hr-HR" sz="1200" dirty="0"/>
          </a:p>
        </p:txBody>
      </p:sp>
      <p:cxnSp>
        <p:nvCxnSpPr>
          <p:cNvPr id="5" name="Ravni poveznik sa strelicom 4">
            <a:extLst>
              <a:ext uri="{FF2B5EF4-FFF2-40B4-BE49-F238E27FC236}">
                <a16:creationId xmlns:a16="http://schemas.microsoft.com/office/drawing/2014/main" id="{C95D2AA0-F751-8978-C8FD-A7FAB86BC2C2}"/>
              </a:ext>
            </a:extLst>
          </p:cNvPr>
          <p:cNvCxnSpPr/>
          <p:nvPr/>
        </p:nvCxnSpPr>
        <p:spPr>
          <a:xfrm>
            <a:off x="5446295" y="890337"/>
            <a:ext cx="705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sa strelicom 5">
            <a:extLst>
              <a:ext uri="{FF2B5EF4-FFF2-40B4-BE49-F238E27FC236}">
                <a16:creationId xmlns:a16="http://schemas.microsoft.com/office/drawing/2014/main" id="{1C9C590D-5596-2268-71DF-A9BF500FDC2D}"/>
              </a:ext>
            </a:extLst>
          </p:cNvPr>
          <p:cNvCxnSpPr/>
          <p:nvPr/>
        </p:nvCxnSpPr>
        <p:spPr>
          <a:xfrm>
            <a:off x="6152147" y="1195137"/>
            <a:ext cx="705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sna vitičasta zagrada 6">
            <a:extLst>
              <a:ext uri="{FF2B5EF4-FFF2-40B4-BE49-F238E27FC236}">
                <a16:creationId xmlns:a16="http://schemas.microsoft.com/office/drawing/2014/main" id="{4D735125-D1FB-045E-6302-556102D19A37}"/>
              </a:ext>
            </a:extLst>
          </p:cNvPr>
          <p:cNvSpPr/>
          <p:nvPr/>
        </p:nvSpPr>
        <p:spPr>
          <a:xfrm>
            <a:off x="7748337" y="2077453"/>
            <a:ext cx="441158" cy="109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Desna vitičasta zagrada 7">
            <a:extLst>
              <a:ext uri="{FF2B5EF4-FFF2-40B4-BE49-F238E27FC236}">
                <a16:creationId xmlns:a16="http://schemas.microsoft.com/office/drawing/2014/main" id="{B05ED19E-2582-B914-A0F4-E3DFE9EB7CE4}"/>
              </a:ext>
            </a:extLst>
          </p:cNvPr>
          <p:cNvSpPr/>
          <p:nvPr/>
        </p:nvSpPr>
        <p:spPr>
          <a:xfrm>
            <a:off x="6284494" y="3505200"/>
            <a:ext cx="441158" cy="1090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52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4932416-CCC8-DAEE-3EE0-A47F97F9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62500" lnSpcReduction="20000"/>
          </a:bodyPr>
          <a:lstStyle/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Prebacuje se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za funkciju </a:t>
            </a:r>
            <a:r>
              <a:rPr lang="hr-HR" sz="1800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nakon toga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(adresa);            natrag u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endParaRPr lang="hr-H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r-H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 = 0; i &lt; b.Length; i++)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+ 2 ==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(b[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+ 1] !=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- 1]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':'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b[i] =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‘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                                Isti For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loop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kao u prošlom slajdu 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                               no maknu se prazna mjesta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 =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(adresa);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(b[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+ 1]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endParaRPr lang="hr-H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b[i] =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 =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(adresa);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hr-HR" dirty="0"/>
          </a:p>
        </p:txBody>
      </p:sp>
      <p:sp>
        <p:nvSpPr>
          <p:cNvPr id="4" name="Desna vitičasta zagrada 3">
            <a:extLst>
              <a:ext uri="{FF2B5EF4-FFF2-40B4-BE49-F238E27FC236}">
                <a16:creationId xmlns:a16="http://schemas.microsoft.com/office/drawing/2014/main" id="{AD290590-3C73-8663-4319-455B83CCD022}"/>
              </a:ext>
            </a:extLst>
          </p:cNvPr>
          <p:cNvSpPr/>
          <p:nvPr/>
        </p:nvSpPr>
        <p:spPr>
          <a:xfrm>
            <a:off x="5077327" y="243513"/>
            <a:ext cx="441158" cy="875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Desna vitičasta zagrada 4">
            <a:extLst>
              <a:ext uri="{FF2B5EF4-FFF2-40B4-BE49-F238E27FC236}">
                <a16:creationId xmlns:a16="http://schemas.microsoft.com/office/drawing/2014/main" id="{3483ACB3-4FFB-F350-EF1F-32A253701DCD}"/>
              </a:ext>
            </a:extLst>
          </p:cNvPr>
          <p:cNvSpPr/>
          <p:nvPr/>
        </p:nvSpPr>
        <p:spPr>
          <a:xfrm>
            <a:off x="7507706" y="2096376"/>
            <a:ext cx="441158" cy="3357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11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7462AF1-8D3B-85A8-0FBF-0E4B9F01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adresa = </a:t>
            </a:r>
            <a:r>
              <a:rPr lang="hr-H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adresa = </a:t>
            </a:r>
            <a:r>
              <a:rPr lang="hr-H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</a:t>
            </a:r>
            <a:r>
              <a:rPr lang="hr-H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r-H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(adresa);</a:t>
            </a:r>
          </a:p>
          <a:p>
            <a:endParaRPr lang="hr-H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hr-H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(i = 0; i &lt; b.Length; i++)</a:t>
            </a:r>
          </a:p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+ 2 == 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b.Length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(b[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':'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b[</a:t>
            </a:r>
            <a:r>
              <a:rPr lang="en-GB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+ 1]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':’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Broji se broj : za buduću funkciju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                                            </a:t>
            </a:r>
          </a:p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r-H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hr-H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hr-HR" dirty="0"/>
          </a:p>
        </p:txBody>
      </p:sp>
      <p:sp>
        <p:nvSpPr>
          <p:cNvPr id="4" name="Desna vitičasta zagrada 3">
            <a:extLst>
              <a:ext uri="{FF2B5EF4-FFF2-40B4-BE49-F238E27FC236}">
                <a16:creationId xmlns:a16="http://schemas.microsoft.com/office/drawing/2014/main" id="{8E57A364-CB7C-33DF-0F41-4A6EC5AF66DA}"/>
              </a:ext>
            </a:extLst>
          </p:cNvPr>
          <p:cNvSpPr/>
          <p:nvPr/>
        </p:nvSpPr>
        <p:spPr>
          <a:xfrm>
            <a:off x="6882064" y="2105713"/>
            <a:ext cx="441158" cy="2591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29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CC6A19-F7FD-4C2A-AC0B-C1F7AD9E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053"/>
            <a:ext cx="10515600" cy="5775910"/>
          </a:xfrm>
        </p:spPr>
        <p:txBody>
          <a:bodyPr>
            <a:normAutofit fontScale="40000" lnSpcReduction="20000"/>
          </a:bodyPr>
          <a:lstStyle/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2)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3)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4)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":::::"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                                             </a:t>
            </a:r>
            <a:r>
              <a:rPr lang="hr-HR" sz="3500" dirty="0">
                <a:solidFill>
                  <a:srgbClr val="000000"/>
                </a:solidFill>
                <a:latin typeface="Cascadia Mono" panose="020B0609020000020004" pitchFamily="49" charset="0"/>
              </a:rPr>
              <a:t>Ovisno o broju : toliko se : pretvori u ::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 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5)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6)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":::::::"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7)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"::::::::"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hr-HR" dirty="0"/>
          </a:p>
        </p:txBody>
      </p:sp>
      <p:sp>
        <p:nvSpPr>
          <p:cNvPr id="4" name="Desna vitičasta zagrada 3">
            <a:extLst>
              <a:ext uri="{FF2B5EF4-FFF2-40B4-BE49-F238E27FC236}">
                <a16:creationId xmlns:a16="http://schemas.microsoft.com/office/drawing/2014/main" id="{84AB0CF3-4FB6-08E6-ECE6-6874627DBFBB}"/>
              </a:ext>
            </a:extLst>
          </p:cNvPr>
          <p:cNvSpPr/>
          <p:nvPr/>
        </p:nvSpPr>
        <p:spPr>
          <a:xfrm>
            <a:off x="6152148" y="317018"/>
            <a:ext cx="441158" cy="5305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81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05B328-6FDF-E33E-58E8-5DCBFF4F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32500" lnSpcReduction="20000"/>
          </a:bodyPr>
          <a:lstStyle/>
          <a:p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== 8)</a:t>
            </a:r>
          </a:p>
          <a:p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":::::::::"</a:t>
            </a:r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hr-HR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9)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10){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11){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"::::::::::::"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12){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":::::::::::::"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13){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"::::::::::::::"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14){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adresa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adresa.Replace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":::::::::::::::"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r-HR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"::"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Ispis.Text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adresa.ToLower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Pretvore se sva Velika slova u mala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r-H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</a:t>
            </a:r>
            <a:r>
              <a:rPr lang="hr-H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= 0;         Resetira se broj : za buduću korist programa</a:t>
            </a:r>
            <a:endParaRPr lang="hr-HR" dirty="0"/>
          </a:p>
        </p:txBody>
      </p:sp>
      <p:sp>
        <p:nvSpPr>
          <p:cNvPr id="4" name="Desna vitičasta zagrada 3">
            <a:extLst>
              <a:ext uri="{FF2B5EF4-FFF2-40B4-BE49-F238E27FC236}">
                <a16:creationId xmlns:a16="http://schemas.microsoft.com/office/drawing/2014/main" id="{16321713-D74E-3F3F-673D-C578D5088F40}"/>
              </a:ext>
            </a:extLst>
          </p:cNvPr>
          <p:cNvSpPr/>
          <p:nvPr/>
        </p:nvSpPr>
        <p:spPr>
          <a:xfrm>
            <a:off x="3360821" y="5234676"/>
            <a:ext cx="441158" cy="2918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Desna vitičasta zagrada 4">
            <a:extLst>
              <a:ext uri="{FF2B5EF4-FFF2-40B4-BE49-F238E27FC236}">
                <a16:creationId xmlns:a16="http://schemas.microsoft.com/office/drawing/2014/main" id="{E97A6E7B-2500-59D8-5EAC-F8E2180DDA35}"/>
              </a:ext>
            </a:extLst>
          </p:cNvPr>
          <p:cNvSpPr/>
          <p:nvPr/>
        </p:nvSpPr>
        <p:spPr>
          <a:xfrm>
            <a:off x="2093494" y="5627708"/>
            <a:ext cx="441158" cy="2918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283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764</Words>
  <Application>Microsoft Office PowerPoint</Application>
  <PresentationFormat>Široki zaslon</PresentationFormat>
  <Paragraphs>106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Tema sustava Office</vt:lpstr>
      <vt:lpstr>KOD PROGRAMA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 PROGRAMA</dc:title>
  <dc:creator>Morin vyas</dc:creator>
  <cp:lastModifiedBy>Morin vyas</cp:lastModifiedBy>
  <cp:revision>1</cp:revision>
  <dcterms:created xsi:type="dcterms:W3CDTF">2023-02-01T23:40:03Z</dcterms:created>
  <dcterms:modified xsi:type="dcterms:W3CDTF">2023-02-01T23:59:38Z</dcterms:modified>
</cp:coreProperties>
</file>