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E539266-F020-47C1-A822-C8839757C981}">
  <a:tblStyle styleId="{1E539266-F020-47C1-A822-C8839757C981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gif"/><Relationship Id="rId4" Type="http://schemas.openxmlformats.org/officeDocument/2006/relationships/image" Target="../media/image0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19950" y="141100"/>
            <a:ext cx="8897100" cy="257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Dungeon of the Mighty Titan - Vanquish (DMT-V)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 </a:t>
            </a:r>
            <a:r>
              <a:rPr lang="en" sz="1400"/>
              <a:t>🌑</a:t>
            </a:r>
            <a:r>
              <a:rPr lang="en"/>
              <a:t> </a:t>
            </a:r>
            <a:r>
              <a:rPr lang="en"/>
              <a:t>Data Model  </a:t>
            </a:r>
            <a:r>
              <a:rPr lang="en" sz="1400"/>
              <a:t>🌑  </a:t>
            </a:r>
            <a:r>
              <a:rPr lang="en"/>
              <a:t>Algorithm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A* vs Dijkstra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1571625"/>
            <a:ext cx="20002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750" y="1571625"/>
            <a:ext cx="20002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308400" y="4297675"/>
            <a:ext cx="252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*Both extracted from “Red Blob Games”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Analysis (continued)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28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PlayerQueue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Fixed-size array of PlayerControllers, sorted by movement speed of the player.  The fastest player moves first.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 Complexity: O(1) or constant - The contents of the array will be accessed directly using an index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Space Complexity: O(N) or linear - Size of the array will grow linearly with each additional player added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Analysis (continued)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 Queue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Randomized array that holds the different AI controllers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Time Complexity: O(1) - Predetermined order of AI controllers will be in a queue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Space Complexity: O(n) - This depends on how many AI characters are required per level.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 Cited 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“Red Blob Games.” Introduction to A*.N.p., 26 may 2014. Web 28 Feb.2017.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00" y="618075"/>
            <a:ext cx="693420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373950" y="4727225"/>
            <a:ext cx="867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https://docs.unrealengine.com/latest/images/Gameplay/Framework/QuickReference/GameFramework.jpg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952500" y="84675"/>
            <a:ext cx="66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High Level Interaction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75" y="519125"/>
            <a:ext cx="6296025" cy="42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25" y="130525"/>
            <a:ext cx="5174575" cy="42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460500" y="4642550"/>
            <a:ext cx="702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https://brodyhiggerson.files.wordpress.com/2014/08/blueprinthierarchy.png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707950" y="282225"/>
            <a:ext cx="307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Example Class Hierarchy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3625" y="119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Data Model</a:t>
            </a:r>
          </a:p>
        </p:txBody>
      </p:sp>
      <p:pic>
        <p:nvPicPr>
          <p:cNvPr descr="Entity-Relationship (1)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5" y="514349"/>
            <a:ext cx="8960798" cy="46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9425" y="78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28037" y="6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{1E539266-F020-47C1-A822-C8839757C981}</a:tableStyleId>
              </a:tblPr>
              <a:tblGrid>
                <a:gridCol w="2335100"/>
                <a:gridCol w="1494350"/>
                <a:gridCol w="1088750"/>
                <a:gridCol w="4106200"/>
              </a:tblGrid>
              <a:tr h="43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Field 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Data 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Constraint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Description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9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DungeonGameMode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AGameMode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Defines the rules, players, and scoring metrics[5]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DungeonGameState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AGameStateBase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Maintains the game state (Map, level, players, etc.)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DungeonPlayerControllers[]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PlayerController[]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non-empty collection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Collection of human-controlled players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DungeonAIController[]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AIController[]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non-empty collection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Collection of AI-controlled players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DungeonPawns[]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DefaultPawn[]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non-empty collection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Collection of Actors - Pawn is the base class for Actors[4]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DungeonPlayerStates[]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APlayerState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non-empty collection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Game state associated with each player to maintain and communicate relevant information to other clients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DungeonGameSession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AGameSession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"Game Session handles login approval, arbitration, online game interface"[6]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 (continued)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149762" y="10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{1E539266-F020-47C1-A822-C8839757C981}</a:tableStyleId>
              </a:tblPr>
              <a:tblGrid>
                <a:gridCol w="1581750"/>
                <a:gridCol w="1470075"/>
                <a:gridCol w="1135100"/>
                <a:gridCol w="4587000"/>
              </a:tblGrid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Field 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Data 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Constraint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Description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damage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reduction in opponent health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stats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struct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structure storing certain player attributes (?)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equipment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Items[]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player's inventory (weapons, special items)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target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PlayerController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the player receiving an attack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strength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enum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attribute that is most developed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weakness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enum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attribute that is least developed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luck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luck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 (continued)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161925" y="11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{1E539266-F020-47C1-A822-C8839757C981}</a:tableStyleId>
              </a:tblPr>
              <a:tblGrid>
                <a:gridCol w="1604625"/>
                <a:gridCol w="1491350"/>
                <a:gridCol w="1151550"/>
                <a:gridCol w="46534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Field 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Data 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Constraint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chemeClr val="lt2"/>
                          </a:solidFill>
                        </a:rPr>
                        <a:t>Description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class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enum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not null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Defines the class of character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position_x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Defines player's x coordinate on the game map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position_y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Defines player's y coordinate on the game map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strength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strength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vitality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atrribute: vitality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intelligence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intelligence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wisdom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wisdom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dexterity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dexterity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speed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Player attribute: speed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Analysis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Pathfinding Algorithm for AI.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/>
              <a:t>Graph search algorithm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A* is </a:t>
            </a:r>
            <a:r>
              <a:rPr lang="en"/>
              <a:t>utilized</a:t>
            </a:r>
            <a:r>
              <a:rPr lang="en"/>
              <a:t> for the AI in the Advanced Turn-Based Tool Kit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A* is a modification of the Dijkstra’s Algorithm.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Dijkstra’s calculates lower cost in all direction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A* calculates lower cost in one direction. 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Input = Start and End Goal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Output = Path with the shortest cost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Time Complexity: O(b</a:t>
            </a:r>
            <a:r>
              <a:rPr baseline="30000" lang="en"/>
              <a:t>d</a:t>
            </a:r>
            <a:r>
              <a:rPr lang="en"/>
              <a:t>) - where b is the average number of successors per state, while d is the depth of the shortest path. </a:t>
            </a: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