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Dungeon of the Mighty Titan - Vanquish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&amp; User Training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067275" y="3817050"/>
            <a:ext cx="56163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avid Bond, </a:t>
            </a: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atthew Yengle, </a:t>
            </a: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imothy Canipe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ishal Bhatt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Status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0" y="721400"/>
            <a:ext cx="9221700" cy="43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 turn-based movement and combat system.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Feature an attribute system.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Be represented using a visual method of design (GUI) that the player will be able to view and interact with.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 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 able to run on desktop computers running Windows 7 or newer.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Use Unreal Engine’s C++ API and scripting language Blueprint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Development environment will be Unreal Editor and Microsoft Visual C++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 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 the Steam SDK package to allow Steam users to join game sessions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Have an inventory system with an item database.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Allow the player to interact with aspects of the game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D0FF60"/>
                </a:solidFill>
                <a:latin typeface="Arial"/>
                <a:ea typeface="Arial"/>
                <a:cs typeface="Arial"/>
                <a:sym typeface="Arial"/>
              </a:rPr>
              <a:t>(PENDING)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Include multiplayer functionality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D0FF60"/>
                </a:solidFill>
                <a:latin typeface="Arial"/>
                <a:ea typeface="Arial"/>
                <a:cs typeface="Arial"/>
                <a:sym typeface="Arial"/>
              </a:rPr>
              <a:t>(PENDING)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 combat system that gives the player options depending on their class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D0FF60"/>
                </a:solidFill>
                <a:latin typeface="Arial"/>
                <a:ea typeface="Arial"/>
                <a:cs typeface="Arial"/>
                <a:sym typeface="Arial"/>
              </a:rPr>
              <a:t>(PENDING)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Give playable character classes unique skills that distinguish them from other character classes.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(NO PROGRESS)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Save the state of the game.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(NO PROGRESS) </a:t>
            </a:r>
            <a:r>
              <a:rPr b="1"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Allow a user to load the saved game.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Training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README file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Instructional Screenshots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the 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93950" y="1820325"/>
            <a:ext cx="87561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accent3"/>
                </a:solidFill>
              </a:rPr>
              <a:t>Instructional</a:t>
            </a:r>
            <a:r>
              <a:rPr lang="en" sz="4800">
                <a:solidFill>
                  <a:schemeClr val="accent3"/>
                </a:solidFill>
              </a:rPr>
              <a:t> Screenshots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85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Training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845462"/>
            <a:ext cx="655718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884350" y="2250000"/>
            <a:ext cx="15099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Click to host a match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997225" y="2766500"/>
            <a:ext cx="1509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Click to search for a match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117150" y="3323825"/>
            <a:ext cx="1509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Click for Game Options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117150" y="3881150"/>
            <a:ext cx="1509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Click to Exit the Game</a:t>
            </a:r>
          </a:p>
        </p:txBody>
      </p:sp>
      <p:cxnSp>
        <p:nvCxnSpPr>
          <p:cNvPr id="89" name="Shape 89"/>
          <p:cNvCxnSpPr>
            <a:stCxn id="85" idx="1"/>
          </p:cNvCxnSpPr>
          <p:nvPr/>
        </p:nvCxnSpPr>
        <p:spPr>
          <a:xfrm flipH="1">
            <a:off x="5143350" y="2571750"/>
            <a:ext cx="741000" cy="441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86" idx="1"/>
          </p:cNvCxnSpPr>
          <p:nvPr/>
        </p:nvCxnSpPr>
        <p:spPr>
          <a:xfrm flipH="1">
            <a:off x="5122425" y="3009950"/>
            <a:ext cx="874800" cy="362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7" idx="1"/>
          </p:cNvCxnSpPr>
          <p:nvPr/>
        </p:nvCxnSpPr>
        <p:spPr>
          <a:xfrm flipH="1">
            <a:off x="5143350" y="3567275"/>
            <a:ext cx="973800" cy="151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8" idx="1"/>
          </p:cNvCxnSpPr>
          <p:nvPr/>
        </p:nvCxnSpPr>
        <p:spPr>
          <a:xfrm flipH="1">
            <a:off x="5178750" y="4124600"/>
            <a:ext cx="938400" cy="3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204600" y="1044225"/>
            <a:ext cx="2067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Main Menu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Serves as the default landing screen.  Game options can be set, and the player can host or join a game; or, exit.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25" y="926537"/>
            <a:ext cx="6543920" cy="3820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4106350" y="2168850"/>
            <a:ext cx="63600" cy="652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2561050" y="1936050"/>
            <a:ext cx="1545300" cy="818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00"/>
              </a:buClr>
              <a:buAutoNum type="arabicPeriod"/>
            </a:pPr>
            <a:r>
              <a:rPr lang="en">
                <a:solidFill>
                  <a:srgbClr val="FFFF00"/>
                </a:solidFill>
              </a:rPr>
              <a:t>Enter a server name.</a:t>
            </a:r>
            <a:r>
              <a:rPr lang="en"/>
              <a:t>  </a:t>
            </a:r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3711250" y="3326125"/>
            <a:ext cx="1876800" cy="190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2561050" y="3135625"/>
            <a:ext cx="1150200" cy="762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2. Adjust number of players</a:t>
            </a:r>
            <a:r>
              <a:rPr lang="en"/>
              <a:t>  </a:t>
            </a:r>
          </a:p>
        </p:txBody>
      </p:sp>
      <p:cxnSp>
        <p:nvCxnSpPr>
          <p:cNvPr id="103" name="Shape 103"/>
          <p:cNvCxnSpPr>
            <a:stCxn id="104" idx="1"/>
          </p:cNvCxnSpPr>
          <p:nvPr/>
        </p:nvCxnSpPr>
        <p:spPr>
          <a:xfrm flipH="1">
            <a:off x="6244250" y="3375525"/>
            <a:ext cx="958200" cy="381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7202450" y="2994525"/>
            <a:ext cx="1581600" cy="762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3. Toggle playing over LAN or Internet (Steam)</a:t>
            </a:r>
            <a:r>
              <a:rPr lang="en"/>
              <a:t> </a:t>
            </a:r>
          </a:p>
        </p:txBody>
      </p:sp>
      <p:cxnSp>
        <p:nvCxnSpPr>
          <p:cNvPr id="105" name="Shape 105"/>
          <p:cNvCxnSpPr>
            <a:stCxn id="106" idx="1"/>
          </p:cNvCxnSpPr>
          <p:nvPr/>
        </p:nvCxnSpPr>
        <p:spPr>
          <a:xfrm rot="10800000">
            <a:off x="4176850" y="4045475"/>
            <a:ext cx="324600" cy="180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4501450" y="3844475"/>
            <a:ext cx="90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Back to Main Menu</a:t>
            </a: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7133175" y="4045450"/>
            <a:ext cx="328800" cy="155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6244250" y="3897625"/>
            <a:ext cx="90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4. Start Session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30200" y="119950"/>
            <a:ext cx="4205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Host a Match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4600" y="1044225"/>
            <a:ext cx="20673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Host Match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This screen appears when you press the ‘Create Lobby’ button.  This menu allows a host to set a server name, the number of players, and whether to connect over a LAN or Internet (using Steam).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Note: </a:t>
            </a: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The server must have a name, or you will not be able to start the match (‘Accept’ button will stay gray).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91965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