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embeddedFontLst>
    <p:embeddedFont>
      <p:font typeface="Average"/>
      <p:regular r:id="rId8"/>
    </p:embeddedFont>
    <p:embeddedFont>
      <p:font typeface="Oswald"/>
      <p:regular r:id="rId9"/>
      <p:bold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font" Target="fonts/Oswald-bold.fntdata"/><Relationship Id="rId9" Type="http://schemas.openxmlformats.org/officeDocument/2006/relationships/font" Target="fonts/Oswa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Averag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DMT-V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Updates 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Updated gantt chart to reassure </a:t>
            </a:r>
            <a:r>
              <a:rPr lang="en"/>
              <a:t>feasibility of project idea. </a:t>
            </a:r>
            <a:r>
              <a:rPr lang="en"/>
              <a:t>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Established several milestones - namely, Mar 17th as a deadline for a functional prototype with networked multiplayer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849" y="1656149"/>
            <a:ext cx="7788299" cy="152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Updates (cont’d.)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7365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Keeping it simple: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Square Tiles (versus Hexagonal)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Client\Server model for networked multiplayer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Incorporating Advanced Turn Based Toolkit to ease graphical design and to implement a turn-based system.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Upcoming: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Further development of player classes (e.g., warrior, wizard, hunter)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Establishing multiplayer functionality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