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pn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8"/>
  </p:notesMasterIdLst>
  <p:handoutMasterIdLst>
    <p:handoutMasterId r:id="rId19"/>
  </p:handoutMasterIdLst>
  <p:sldIdLst>
    <p:sldId id="256" r:id="rId6"/>
    <p:sldId id="271" r:id="rId7"/>
    <p:sldId id="272" r:id="rId8"/>
    <p:sldId id="273" r:id="rId9"/>
    <p:sldId id="278" r:id="rId10"/>
    <p:sldId id="274" r:id="rId11"/>
    <p:sldId id="276" r:id="rId12"/>
    <p:sldId id="275" r:id="rId13"/>
    <p:sldId id="277" r:id="rId14"/>
    <p:sldId id="279" r:id="rId15"/>
    <p:sldId id="280" r:id="rId16"/>
    <p:sldId id="269" r:id="rId17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2819" autoAdjust="0"/>
  </p:normalViewPr>
  <p:slideViewPr>
    <p:cSldViewPr snapToGrid="0">
      <p:cViewPr varScale="1">
        <p:scale>
          <a:sx n="88" d="100"/>
          <a:sy n="88" d="100"/>
        </p:scale>
        <p:origin x="858" y="78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9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135258" y="3972472"/>
            <a:ext cx="5556738" cy="221456"/>
          </a:xfrm>
        </p:spPr>
        <p:txBody>
          <a:bodyPr>
            <a:noAutofit/>
          </a:bodyPr>
          <a:lstStyle/>
          <a:p>
            <a:r>
              <a:rPr lang="en-US" dirty="0"/>
              <a:t>-Developed by Team Titans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55399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Women Empowerment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A41E43-24A4-4476-9CC9-7BA89E07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1246439"/>
            <a:ext cx="8615227" cy="3725083"/>
          </a:xfrm>
        </p:spPr>
        <p:txBody>
          <a:bodyPr/>
          <a:lstStyle/>
          <a:p>
            <a:r>
              <a:rPr lang="en-IN" dirty="0"/>
              <a:t>Admin Dashboard includes sections such as –</a:t>
            </a:r>
          </a:p>
          <a:p>
            <a:pPr marL="0" indent="0">
              <a:buNone/>
            </a:pPr>
            <a:r>
              <a:rPr lang="en-IN" dirty="0"/>
              <a:t>             -About Us   </a:t>
            </a:r>
          </a:p>
          <a:p>
            <a:pPr marL="0" indent="0">
              <a:buNone/>
            </a:pPr>
            <a:r>
              <a:rPr lang="en-IN" dirty="0"/>
              <a:t>             -NGO registration</a:t>
            </a:r>
          </a:p>
          <a:p>
            <a:pPr marL="0" indent="0">
              <a:buNone/>
            </a:pPr>
            <a:r>
              <a:rPr lang="en-IN" dirty="0"/>
              <a:t>             -Aspirant registration</a:t>
            </a:r>
          </a:p>
          <a:p>
            <a:r>
              <a:rPr lang="en-IN" dirty="0"/>
              <a:t>The Admin page is mainly responsible for maintaining the application ,accepting the Trainees request</a:t>
            </a:r>
          </a:p>
          <a:p>
            <a:pPr marL="0" indent="0">
              <a:buNone/>
            </a:pPr>
            <a:r>
              <a:rPr lang="en-IN" dirty="0"/>
              <a:t>    as well as the NGOs request.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AD5C4-81D1-45D7-B14B-221AA185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9" y="139641"/>
            <a:ext cx="8024283" cy="677108"/>
          </a:xfrm>
        </p:spPr>
        <p:txBody>
          <a:bodyPr/>
          <a:lstStyle/>
          <a:p>
            <a:r>
              <a:rPr lang="en-US" sz="4400"/>
              <a:t>Admin: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765B7-8021-411E-9159-54E002E4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059" y="3211286"/>
            <a:ext cx="1475559" cy="179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7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F74BE1-F14A-4927-9E46-FB9848A4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8F064E-172E-4033-B5EA-7D9828F7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37A58-81DB-43D5-B82A-A087F7FCB6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8" y="1177990"/>
            <a:ext cx="8615227" cy="3725083"/>
          </a:xfrm>
        </p:spPr>
        <p:txBody>
          <a:bodyPr/>
          <a:lstStyle/>
          <a:p>
            <a:r>
              <a:rPr lang="en-IN" sz="2000" b="1" dirty="0"/>
              <a:t>Project Description</a:t>
            </a:r>
          </a:p>
          <a:p>
            <a:r>
              <a:rPr lang="en-IN" sz="2000" b="1" dirty="0"/>
              <a:t>Purpose</a:t>
            </a:r>
          </a:p>
          <a:p>
            <a:r>
              <a:rPr lang="en-US" sz="2000" b="1" dirty="0"/>
              <a:t>Database Flow</a:t>
            </a:r>
            <a:endParaRPr lang="en-IN" sz="2000" dirty="0"/>
          </a:p>
          <a:p>
            <a:r>
              <a:rPr lang="en-IN" sz="2000" b="1" dirty="0"/>
              <a:t>Modules</a:t>
            </a:r>
          </a:p>
          <a:p>
            <a:r>
              <a:rPr lang="en-IN" sz="2000" b="1" dirty="0"/>
              <a:t>Features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677108"/>
          </a:xfrm>
        </p:spPr>
        <p:txBody>
          <a:bodyPr/>
          <a:lstStyle/>
          <a:p>
            <a:r>
              <a:rPr lang="en-US" sz="4400" dirty="0"/>
              <a:t>Contents: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DDE611-EF5A-4C33-83ED-0348DAC9FC6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060369" y="820930"/>
            <a:ext cx="4082143" cy="4082143"/>
          </a:xfrm>
        </p:spPr>
      </p:pic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BF86BB-A2D0-453F-BE2A-E8C3B3E6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6" y="1075304"/>
            <a:ext cx="8615227" cy="3725083"/>
          </a:xfrm>
        </p:spPr>
        <p:txBody>
          <a:bodyPr/>
          <a:lstStyle/>
          <a:p>
            <a:r>
              <a:rPr lang="en-IN" sz="1800" dirty="0"/>
              <a:t>The application aims at providing schemes initiated by the Government of India and NGO’S as an integrated package services to women.</a:t>
            </a:r>
          </a:p>
          <a:p>
            <a:r>
              <a:rPr lang="en-IN" sz="1800" dirty="0"/>
              <a:t>Enabling them to become </a:t>
            </a:r>
          </a:p>
          <a:p>
            <a:pPr marL="0" indent="0">
              <a:buNone/>
            </a:pPr>
            <a:r>
              <a:rPr lang="en-IN" sz="1800" dirty="0"/>
              <a:t>            - Economically more viable</a:t>
            </a:r>
          </a:p>
          <a:p>
            <a:pPr marL="0" indent="0">
              <a:buNone/>
            </a:pPr>
            <a:r>
              <a:rPr lang="en-IN" sz="1800" dirty="0"/>
              <a:t>            - Independent</a:t>
            </a:r>
          </a:p>
          <a:p>
            <a:pPr marL="0" indent="0">
              <a:buNone/>
            </a:pPr>
            <a:r>
              <a:rPr lang="en-IN" sz="1800" dirty="0"/>
              <a:t>            - Raise their Socio-Economic status.</a:t>
            </a:r>
          </a:p>
          <a:p>
            <a:r>
              <a:rPr lang="en-IN" sz="1800" dirty="0"/>
              <a:t>This application consists of schemes related to Social Welfare and Financial services for women.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6A6DA1-D515-478F-88D6-7120870F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677108"/>
          </a:xfrm>
        </p:spPr>
        <p:txBody>
          <a:bodyPr/>
          <a:lstStyle/>
          <a:p>
            <a:r>
              <a:rPr lang="en-IN" sz="4400" b="1" dirty="0"/>
              <a:t>Project Description: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719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D706CD-40BC-4F45-9104-9BD20F60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1015663"/>
          </a:xfrm>
        </p:spPr>
        <p:txBody>
          <a:bodyPr/>
          <a:lstStyle/>
          <a:p>
            <a:r>
              <a:rPr lang="en-IN" sz="6600" b="1" dirty="0"/>
              <a:t>Purpose:</a:t>
            </a:r>
            <a:endParaRPr lang="en-US" sz="6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1581D7-251F-4156-81FE-A529677AB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265" y="1310106"/>
            <a:ext cx="5943600" cy="3343275"/>
          </a:xfrm>
        </p:spPr>
      </p:pic>
    </p:spTree>
    <p:extLst>
      <p:ext uri="{BB962C8B-B14F-4D97-AF65-F5344CB8AC3E}">
        <p14:creationId xmlns:p14="http://schemas.microsoft.com/office/powerpoint/2010/main" val="186419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50264C-2ACB-4D49-91A8-6057A5EC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1F01D-38AB-4D36-8CD1-C75A6FB8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C3768-088B-434C-8FC5-C8C2D9DEFD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39D6B2-FFC6-4F59-9AA7-7A3426F8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856B1-770D-4619-8BA2-DF72EC47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87F3E-5BA0-4FF9-8049-BB57EBC1B5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5CE34-BB3B-48D4-A4CF-3A328FAA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47" y="1177990"/>
            <a:ext cx="8615227" cy="3725083"/>
          </a:xfrm>
        </p:spPr>
        <p:txBody>
          <a:bodyPr/>
          <a:lstStyle/>
          <a:p>
            <a:r>
              <a:rPr lang="en-US" sz="1800" dirty="0"/>
              <a:t>Support to Training and Employment </a:t>
            </a:r>
            <a:r>
              <a:rPr lang="en-US" sz="1800" dirty="0" err="1"/>
              <a:t>Programme</a:t>
            </a:r>
            <a:r>
              <a:rPr lang="en-US" sz="1800" dirty="0"/>
              <a:t> for Women (STEP) .</a:t>
            </a:r>
          </a:p>
          <a:p>
            <a:r>
              <a:rPr lang="en-US" sz="1800" dirty="0"/>
              <a:t>NGOs</a:t>
            </a:r>
          </a:p>
          <a:p>
            <a:pPr lvl="0"/>
            <a:r>
              <a:rPr lang="en-US" sz="1800" dirty="0"/>
              <a:t>Admin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19E27A-0CD5-4715-8D50-1E2B6571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677108"/>
          </a:xfrm>
        </p:spPr>
        <p:txBody>
          <a:bodyPr/>
          <a:lstStyle/>
          <a:p>
            <a:r>
              <a:rPr lang="en-US" sz="4400" b="1" dirty="0"/>
              <a:t>Modules:</a:t>
            </a:r>
          </a:p>
        </p:txBody>
      </p:sp>
    </p:spTree>
    <p:extLst>
      <p:ext uri="{BB962C8B-B14F-4D97-AF65-F5344CB8AC3E}">
        <p14:creationId xmlns:p14="http://schemas.microsoft.com/office/powerpoint/2010/main" val="351465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50B747-99C1-4750-A43D-1443FB859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4087" y="2571750"/>
            <a:ext cx="3320143" cy="233516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E633672-A7F1-4A6A-A9A7-03D6535F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392827"/>
            <a:ext cx="8024283" cy="861774"/>
          </a:xfrm>
        </p:spPr>
        <p:txBody>
          <a:bodyPr/>
          <a:lstStyle/>
          <a:p>
            <a:r>
              <a:rPr lang="en-US" sz="2800" dirty="0"/>
              <a:t>Support to Training and Employment </a:t>
            </a:r>
            <a:r>
              <a:rPr lang="en-US" sz="2800" dirty="0" err="1"/>
              <a:t>Programme</a:t>
            </a:r>
            <a:r>
              <a:rPr lang="en-US" sz="2800" dirty="0"/>
              <a:t> for Women (STEP) :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718F4EF-349C-40DD-939C-B535519F4B73}"/>
              </a:ext>
            </a:extLst>
          </p:cNvPr>
          <p:cNvSpPr txBox="1">
            <a:spLocks/>
          </p:cNvSpPr>
          <p:nvPr/>
        </p:nvSpPr>
        <p:spPr bwMode="gray">
          <a:xfrm>
            <a:off x="269878" y="1437648"/>
            <a:ext cx="8615227" cy="372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provide skills that give employability to women and to provide competencies and skill that enable women to become self-employed/ entrepreneurs.</a:t>
            </a:r>
          </a:p>
          <a:p>
            <a:r>
              <a:rPr lang="en-IN" dirty="0"/>
              <a:t>It consists of various training sectors which include Agriculture, Tailoring, Stitching, Embroidery, Zari , Handicrafts, Dance, Computer &amp; IT enable services.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96008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49D10E-A53B-4717-AD97-92E3944E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NGO’s section provides women with several options to select their preferred choice of Training Course.</a:t>
            </a:r>
          </a:p>
          <a:p>
            <a:r>
              <a:rPr lang="en-US" dirty="0"/>
              <a:t>The Women Empowerment application has brought several Governmental organizations and Non- Governmental organizations under a single roof.</a:t>
            </a:r>
          </a:p>
          <a:p>
            <a:r>
              <a:rPr lang="en-US" dirty="0"/>
              <a:t>It also allows for new NGO’s to join the platform to reach a wider range of people.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69068B-C478-4FD3-A8A7-AD16F2E2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615553"/>
          </a:xfrm>
        </p:spPr>
        <p:txBody>
          <a:bodyPr/>
          <a:lstStyle/>
          <a:p>
            <a:r>
              <a:rPr lang="en-US" sz="4000" dirty="0"/>
              <a:t>NGO’s: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C272B-59F6-4EFA-BCDB-82F7F9157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2" y="2571750"/>
            <a:ext cx="2566199" cy="25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9802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23679</TotalTime>
  <Words>256</Words>
  <Application>Microsoft Office PowerPoint</Application>
  <PresentationFormat>On-screen Show (16:9)</PresentationFormat>
  <Paragraphs>40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 Light</vt:lpstr>
      <vt:lpstr>Symbol</vt:lpstr>
      <vt:lpstr>Wingdings</vt:lpstr>
      <vt:lpstr>L&amp;T Infotech</vt:lpstr>
      <vt:lpstr>Custom Design</vt:lpstr>
      <vt:lpstr>Women Empowerment</vt:lpstr>
      <vt:lpstr>Contents:</vt:lpstr>
      <vt:lpstr>Project Description:</vt:lpstr>
      <vt:lpstr>Purpose:</vt:lpstr>
      <vt:lpstr>PowerPoint Presentation</vt:lpstr>
      <vt:lpstr>PowerPoint Presentation</vt:lpstr>
      <vt:lpstr>Modules:</vt:lpstr>
      <vt:lpstr>Support to Training and Employment Programme for Women (STEP) :</vt:lpstr>
      <vt:lpstr>NGO’s:</vt:lpstr>
      <vt:lpstr>Admin: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pcuser</cp:lastModifiedBy>
  <cp:revision>1899</cp:revision>
  <cp:lastPrinted>2015-11-28T12:28:20Z</cp:lastPrinted>
  <dcterms:created xsi:type="dcterms:W3CDTF">2007-05-25T22:38:05Z</dcterms:created>
  <dcterms:modified xsi:type="dcterms:W3CDTF">2019-11-26T16:00:32Z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