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21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F0FE"/>
    <a:srgbClr val="202C8F"/>
    <a:srgbClr val="FDFBF6"/>
    <a:srgbClr val="AAC4E9"/>
    <a:srgbClr val="F5CDCE"/>
    <a:srgbClr val="DF8C8C"/>
    <a:srgbClr val="D4D593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73" d="100"/>
          <a:sy n="73" d="100"/>
        </p:scale>
        <p:origin x="364" y="3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gdamonteiro/smart-cities-index-datas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sz="3600" u="sng" dirty="0">
                <a:solidFill>
                  <a:schemeClr val="accent4">
                    <a:lumMod val="50000"/>
                  </a:schemeClr>
                </a:solidFill>
                <a:effectLst/>
                <a:latin typeface="Alasassy Caps" panose="020F0502020204030204" pitchFamily="2" charset="0"/>
                <a:ea typeface="Aptos" panose="020B0004020202020204" pitchFamily="34" charset="0"/>
                <a:cs typeface="Aldhabi" panose="020F0502020204030204" pitchFamily="2" charset="-78"/>
              </a:rPr>
              <a:t> </a:t>
            </a:r>
            <a:br>
              <a:rPr lang="en-IN" sz="3600" dirty="0">
                <a:solidFill>
                  <a:schemeClr val="accent4">
                    <a:lumMod val="50000"/>
                  </a:schemeClr>
                </a:solidFill>
                <a:latin typeface="Alasassy Caps" panose="020F0502020204030204" pitchFamily="2" charset="0"/>
                <a:cs typeface="Aldhabi" panose="020F0502020204030204" pitchFamily="2" charset="-78"/>
              </a:rPr>
            </a:br>
            <a:r>
              <a:rPr lang="en-IN" sz="3600" u="sng" dirty="0">
                <a:solidFill>
                  <a:schemeClr val="accent4">
                    <a:lumMod val="50000"/>
                  </a:schemeClr>
                </a:solidFill>
                <a:effectLst/>
                <a:latin typeface="Alasassy Caps" panose="020F0502020204030204" pitchFamily="2" charset="0"/>
                <a:ea typeface="Aptos" panose="020B0004020202020204" pitchFamily="34" charset="0"/>
                <a:cs typeface="Aldhabi" panose="020F0502020204030204" pitchFamily="2" charset="-78"/>
              </a:rPr>
              <a:t> </a:t>
            </a:r>
            <a:br>
              <a:rPr lang="en-IN" sz="3600" dirty="0">
                <a:solidFill>
                  <a:schemeClr val="accent4">
                    <a:lumMod val="50000"/>
                  </a:schemeClr>
                </a:solidFill>
                <a:latin typeface="Alasassy Caps" panose="020F0502020204030204" pitchFamily="2" charset="0"/>
                <a:cs typeface="Aldhabi" panose="020F0502020204030204" pitchFamily="2" charset="-78"/>
              </a:rPr>
            </a:br>
            <a:r>
              <a:rPr lang="en-IN" sz="3600" u="sng" dirty="0">
                <a:solidFill>
                  <a:schemeClr val="accent4">
                    <a:lumMod val="50000"/>
                  </a:schemeClr>
                </a:solidFill>
                <a:effectLst/>
                <a:latin typeface="Alasassy Caps" panose="020F0502020204030204" pitchFamily="2" charset="0"/>
                <a:ea typeface="Aptos" panose="020B0004020202020204" pitchFamily="34" charset="0"/>
                <a:cs typeface="Aldhabi" panose="020F0502020204030204" pitchFamily="2" charset="-78"/>
              </a:rPr>
              <a:t>Travel estimator in smart cities using machine learning</a:t>
            </a:r>
            <a:br>
              <a:rPr lang="en-IN" sz="3600" u="sng" dirty="0">
                <a:solidFill>
                  <a:schemeClr val="accent4">
                    <a:lumMod val="50000"/>
                  </a:schemeClr>
                </a:solidFill>
                <a:effectLst/>
                <a:latin typeface="Alasassy Caps" panose="020F0502020204030204" pitchFamily="2" charset="0"/>
                <a:ea typeface="Aptos" panose="020B0004020202020204" pitchFamily="34" charset="0"/>
                <a:cs typeface="Aldhabi" panose="020F0502020204030204" pitchFamily="2" charset="-78"/>
              </a:rPr>
            </a:b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03462"/>
            <a:ext cx="10745788" cy="4245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highlight>
                  <a:srgbClr val="E6F0FE"/>
                </a:highlight>
              </a:rPr>
              <a:t>PROBLEM STATEMENT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Travelers in today’s fast-paced world require quick and accurate planning solutions. A significant challenge is providing real-time, location-based recommendations for restaurants, hotels, and dining spots as users navigate through a city. This project, "Travel Estimator in Smart Cities Using Machine Learning," addresses this challenge by creating a dynamic guide that offers personalized suggestions based on users’ locations, movements, and preferences. The goal is to enhance user convenience, minimize manual searches, and support smarter, more efficient urban living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E6F0FE"/>
                </a:highlight>
              </a:rPr>
              <a:t>DATASET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https://www.kaggle.com/datasets/magdamonteiro/smart-cities-index-datasets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E6F0FE"/>
                </a:highlight>
              </a:rPr>
              <a:t>ALGORITHM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Collaborative Filtering  ,    K-Nearest </a:t>
            </a:r>
            <a:r>
              <a:rPr lang="en-I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Neighbors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IN" sz="12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1200" dirty="0">
                <a:solidFill>
                  <a:schemeClr val="tx1"/>
                </a:solidFill>
              </a:rPr>
              <a:t>Group no.-4    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1200" dirty="0" err="1">
                <a:solidFill>
                  <a:schemeClr val="tx1"/>
                </a:solidFill>
              </a:rPr>
              <a:t>Anvitha</a:t>
            </a:r>
            <a:r>
              <a:rPr lang="en-IN" sz="1200" dirty="0">
                <a:solidFill>
                  <a:schemeClr val="tx1"/>
                </a:solidFill>
              </a:rPr>
              <a:t> -2320040024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Ashwini – 2320040037</a:t>
            </a:r>
          </a:p>
          <a:p>
            <a:pPr marL="0" indent="0">
              <a:buNone/>
            </a:pPr>
            <a:r>
              <a:rPr lang="en-IN" sz="1200" dirty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IN" sz="1200" dirty="0" err="1">
                <a:solidFill>
                  <a:schemeClr val="tx1"/>
                </a:solidFill>
              </a:rPr>
              <a:t>Vybhavi</a:t>
            </a:r>
            <a:r>
              <a:rPr lang="en-IN" sz="1200" dirty="0">
                <a:solidFill>
                  <a:schemeClr val="tx1"/>
                </a:solidFill>
              </a:rPr>
              <a:t>- 2320040092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{0940403F-9DA8-402B-AE84-40D01BA00183}tf78438558_win32</Template>
  <TotalTime>889</TotalTime>
  <Words>147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Alasassy Caps</vt:lpstr>
      <vt:lpstr>Arial</vt:lpstr>
      <vt:lpstr>Arial Black</vt:lpstr>
      <vt:lpstr>Arial Narrow</vt:lpstr>
      <vt:lpstr>Calibri</vt:lpstr>
      <vt:lpstr>Sabon Next LT</vt:lpstr>
      <vt:lpstr>Custom</vt:lpstr>
      <vt:lpstr>    Travel estimator in smart cities using machine learning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ASHWINI TEGIRI .</dc:creator>
  <cp:lastModifiedBy>ASHWINI TEGIRI .</cp:lastModifiedBy>
  <cp:revision>1</cp:revision>
  <dcterms:created xsi:type="dcterms:W3CDTF">2024-08-23T16:30:49Z</dcterms:created>
  <dcterms:modified xsi:type="dcterms:W3CDTF">2024-08-24T07:19:51Z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