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08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Insertion in a Min-Max Heap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Advanced Data Structures</a:t>
            </a:r>
          </a:p>
          <a:p>
            <a:r>
              <a:rPr lang="en-US" dirty="0"/>
              <a:t>   							-</a:t>
            </a:r>
            <a:r>
              <a:rPr lang="en-US" sz="2400" dirty="0"/>
              <a:t>Vybhavi</a:t>
            </a:r>
          </a:p>
          <a:p>
            <a:r>
              <a:rPr lang="en-US" sz="2400" dirty="0"/>
              <a:t>								    22011P0502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Min-Max Heap supports double-ended priority queue.</a:t>
            </a:r>
          </a:p>
          <a:p>
            <a:r>
              <a:t>- Insertion involves:</a:t>
            </a:r>
          </a:p>
          <a:p>
            <a:r>
              <a:t>   1. Insert at next free position.</a:t>
            </a:r>
          </a:p>
          <a:p>
            <a:r>
              <a:t>   2. Compare with parent.</a:t>
            </a:r>
          </a:p>
          <a:p>
            <a:r>
              <a:t>   3. Bubble-up (min or max).</a:t>
            </a:r>
          </a:p>
          <a:p>
            <a:r>
              <a:t>- Example: insertion of 8.</a:t>
            </a:r>
          </a:p>
          <a:p>
            <a:r>
              <a:t>- Time: O(log n), Space: O(1).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>
                <a:latin typeface="Arial" panose="020B0604020202020204" pitchFamily="34" charset="0"/>
              </a:rPr>
              <a:t>Min-Max Heap </a:t>
            </a:r>
            <a:br>
              <a:rPr lang="en-US" altLang="en-US" b="1" dirty="0">
                <a:latin typeface="Arial" panose="020B0604020202020204" pitchFamily="34" charset="0"/>
              </a:rPr>
            </a:b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F0EC58-1E7A-6BC9-05B1-226AF711E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59" y="1356076"/>
            <a:ext cx="8934995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Min-Max Heap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Complete Binary Tree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node in the heap contains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Levels alternate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between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node is always at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 level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access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both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minimum and maximum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 levels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each node’s key ≤ all its descendants on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 levels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 levels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each node’s key ≥ all its descendants on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 levels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37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Insertion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1. Insert x at next free position i.</a:t>
            </a:r>
          </a:p>
          <a:p>
            <a:r>
              <a:t>2. Find parent P = ⌊i/2⌋.</a:t>
            </a:r>
          </a:p>
          <a:p>
            <a:r>
              <a:t>3. Decide level of i (min or max).</a:t>
            </a:r>
          </a:p>
          <a:p>
            <a:r>
              <a:t>   • Min level:</a:t>
            </a:r>
          </a:p>
          <a:p>
            <a:r>
              <a:t>       - If x &gt; heap[P], swap &amp; bubble-up on max levels.</a:t>
            </a:r>
          </a:p>
          <a:p>
            <a:r>
              <a:t>       - Else bubble-up on min levels.</a:t>
            </a:r>
          </a:p>
          <a:p>
            <a:r>
              <a:t>   • Max level:</a:t>
            </a:r>
          </a:p>
          <a:p>
            <a:r>
              <a:t>       - If x &lt; heap[P], swap &amp; bubble-up on min levels.</a:t>
            </a:r>
          </a:p>
          <a:p>
            <a:r>
              <a:t>       - Else bubble-up on max levels.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Bubble-Up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Bubble-up on min levels:</a:t>
            </a:r>
          </a:p>
          <a:p>
            <a:r>
              <a:t>   • Compare with grandparent.</a:t>
            </a:r>
          </a:p>
          <a:p>
            <a:r>
              <a:t>   • Swap if smaller.</a:t>
            </a:r>
          </a:p>
          <a:p>
            <a:r>
              <a:t>- Bubble-up on max levels:</a:t>
            </a:r>
          </a:p>
          <a:p>
            <a:r>
              <a:t>   • Compare with grandparent.</a:t>
            </a:r>
          </a:p>
          <a:p>
            <a:r>
              <a:t>   • Swap if larger.</a:t>
            </a:r>
          </a:p>
          <a:p>
            <a:r>
              <a:t>- Stop when order is satisfied or no grandparent.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Pseudo Code – 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t>Procedure MinMaxHeapInsert(heap, item):</a:t>
            </a:r>
          </a:p>
          <a:p>
            <a:r>
              <a:t>    n = n + 1</a:t>
            </a:r>
          </a:p>
          <a:p>
            <a:r>
              <a:t>    heap[n] = item</a:t>
            </a:r>
          </a:p>
          <a:p>
            <a:r>
              <a:t>    parent = n / 2</a:t>
            </a:r>
          </a:p>
          <a:p>
            <a:endParaRPr/>
          </a:p>
          <a:p>
            <a:r>
              <a:t>    if level(parent) == MIN:</a:t>
            </a:r>
          </a:p>
          <a:p>
            <a:r>
              <a:t>        if item.key &gt; heap[parent].key:</a:t>
            </a:r>
          </a:p>
          <a:p>
            <a:r>
              <a:t>            Swap(heap[n], heap[parent])</a:t>
            </a:r>
          </a:p>
          <a:p>
            <a:r>
              <a:t>            BubbleUpMax(parent)</a:t>
            </a:r>
          </a:p>
          <a:p>
            <a:r>
              <a:t>        else:</a:t>
            </a:r>
          </a:p>
          <a:p>
            <a:r>
              <a:t>            BubbleUpMin(n)</a:t>
            </a:r>
          </a:p>
          <a:p>
            <a:r>
              <a:t>    else:</a:t>
            </a:r>
          </a:p>
          <a:p>
            <a:r>
              <a:t>        if item.key &lt; heap[parent].key:</a:t>
            </a:r>
          </a:p>
          <a:p>
            <a:r>
              <a:t>            Swap(heap[n], heap[parent])</a:t>
            </a:r>
          </a:p>
          <a:p>
            <a:r>
              <a:t>            BubbleUpMin(parent)</a:t>
            </a:r>
          </a:p>
          <a:p>
            <a:r>
              <a:t>        else:</a:t>
            </a:r>
          </a:p>
          <a:p>
            <a:r>
              <a:t>            BubbleUpMax(n)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Pseudo Code – Bubble-Up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t>Procedure BubbleUpMin(i):</a:t>
            </a:r>
          </a:p>
          <a:p>
            <a:r>
              <a:t>    while i has grandparent g:</a:t>
            </a:r>
          </a:p>
          <a:p>
            <a:r>
              <a:t>        if heap[i].key &lt; heap[g].key:</a:t>
            </a:r>
          </a:p>
          <a:p>
            <a:r>
              <a:t>            Swap(heap[i], heap[g])</a:t>
            </a:r>
          </a:p>
          <a:p>
            <a:r>
              <a:t>            i = g</a:t>
            </a:r>
          </a:p>
          <a:p>
            <a:r>
              <a:t>        else:</a:t>
            </a:r>
          </a:p>
          <a:p>
            <a:r>
              <a:t>            break</a:t>
            </a:r>
          </a:p>
          <a:p>
            <a:endParaRPr/>
          </a:p>
          <a:p>
            <a:r>
              <a:t>Procedure BubbleUpMax(i):</a:t>
            </a:r>
          </a:p>
          <a:p>
            <a:r>
              <a:t>    while i has grandparent g:</a:t>
            </a:r>
          </a:p>
          <a:p>
            <a:r>
              <a:t>        if heap[i].key &gt; heap[g].key:</a:t>
            </a:r>
          </a:p>
          <a:p>
            <a:r>
              <a:t>            Swap(heap[i], heap[g])</a:t>
            </a:r>
          </a:p>
          <a:p>
            <a:r>
              <a:t>            i = g</a:t>
            </a:r>
          </a:p>
          <a:p>
            <a:r>
              <a:t>        else:</a:t>
            </a:r>
          </a:p>
          <a:p>
            <a:r>
              <a:t>            break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461176-B087-A5E3-11B9-02E23717E8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03" y="749491"/>
            <a:ext cx="8934993" cy="27861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5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Insert 8</a:t>
            </a:r>
            <a:r>
              <a:rPr lang="en-US" sz="2400" dirty="0"/>
              <a:t>0</a:t>
            </a:r>
            <a:r>
              <a:rPr sz="2400" dirty="0"/>
              <a:t> at next position:</a:t>
            </a:r>
          </a:p>
          <a:p>
            <a:endParaRPr dirty="0"/>
          </a:p>
          <a:p>
            <a:endParaRPr dirty="0"/>
          </a:p>
          <a:p>
            <a:r>
              <a:rPr dirty="0"/>
              <a:t>Parent = 40 (max level). Since 8 &lt; 40, swap.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53AE6-EE50-2863-67D6-ECC83C817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886" r="667" b="-2039"/>
          <a:stretch>
            <a:fillRect/>
          </a:stretch>
        </p:blipFill>
        <p:spPr>
          <a:xfrm>
            <a:off x="-783771" y="479769"/>
            <a:ext cx="10049691" cy="41528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0F89E2-CD43-D268-C471-640DEE9C6BDE}"/>
              </a:ext>
            </a:extLst>
          </p:cNvPr>
          <p:cNvSpPr txBox="1"/>
          <p:nvPr/>
        </p:nvSpPr>
        <p:spPr>
          <a:xfrm>
            <a:off x="95794" y="4596081"/>
            <a:ext cx="89524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new element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inserted below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a MIN level, but since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63 &lt; 80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 MAX property of the parent is violated, so they are swapped.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swapping,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becomes the child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grandchild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since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 &lt; 80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 MAX property of the grandparent is violated, so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swapped.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heap is now balanced, and all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Min-Max properties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restored.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Complexity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Time Complexity: O(log n)</a:t>
            </a:r>
          </a:p>
          <a:p>
            <a:r>
              <a:t>- Bubble-up at most log n levels.</a:t>
            </a:r>
          </a:p>
          <a:p>
            <a:r>
              <a:t>- Space Complexity: O(1)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646</Words>
  <Application>Microsoft Office PowerPoint</Application>
  <PresentationFormat>On-screen Show (4:3)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Insertion in a Min-Max Heap</vt:lpstr>
      <vt:lpstr>Min-Max Heap  </vt:lpstr>
      <vt:lpstr>Insertion Steps</vt:lpstr>
      <vt:lpstr>Bubble-Up Operations</vt:lpstr>
      <vt:lpstr>Pseudo Code – Insert</vt:lpstr>
      <vt:lpstr>Pseudo Code – Bubble-Up</vt:lpstr>
      <vt:lpstr>PowerPoint Presentation</vt:lpstr>
      <vt:lpstr>PowerPoint Presentation</vt:lpstr>
      <vt:lpstr>Complexity Analysis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Vybhavi Vinta</dc:creator>
  <cp:keywords/>
  <dc:description>generated using python-pptx</dc:description>
  <cp:lastModifiedBy>Vybhavi Vinta</cp:lastModifiedBy>
  <cp:revision>3</cp:revision>
  <dcterms:created xsi:type="dcterms:W3CDTF">2013-01-27T09:14:16Z</dcterms:created>
  <dcterms:modified xsi:type="dcterms:W3CDTF">2025-10-04T18:14:14Z</dcterms:modified>
  <cp:category/>
</cp:coreProperties>
</file>