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4"/>
  </p:normalViewPr>
  <p:slideViewPr>
    <p:cSldViewPr snapToGrid="0" snapToObjects="1">
      <p:cViewPr>
        <p:scale>
          <a:sx n="75" d="100"/>
          <a:sy n="75" d="100"/>
        </p:scale>
        <p:origin x="110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MISSION: </a:t>
            </a:r>
            <a:r>
              <a:rPr lang="nl-NL" dirty="0" err="1" smtClean="0"/>
              <a:t>sehnsucht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dirty="0" err="1" smtClean="0"/>
              <a:t>zazoe</a:t>
            </a:r>
            <a:r>
              <a:rPr lang="nl-NL" dirty="0" smtClean="0"/>
              <a:t>, demi, </a:t>
            </a:r>
            <a:r>
              <a:rPr lang="nl-NL" dirty="0" err="1" smtClean="0"/>
              <a:t>kamran</a:t>
            </a:r>
            <a:r>
              <a:rPr lang="nl-NL" dirty="0" smtClean="0"/>
              <a:t>, </a:t>
            </a:r>
            <a:r>
              <a:rPr lang="nl-NL" dirty="0" err="1" smtClean="0"/>
              <a:t>damion</a:t>
            </a:r>
            <a:r>
              <a:rPr lang="nl-NL" dirty="0" smtClean="0"/>
              <a:t>, </a:t>
            </a:r>
            <a:r>
              <a:rPr lang="nl-NL" dirty="0" err="1" smtClean="0"/>
              <a:t>robin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124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47188" y="2605826"/>
            <a:ext cx="10131425" cy="1456267"/>
          </a:xfrm>
        </p:spPr>
        <p:txBody>
          <a:bodyPr/>
          <a:lstStyle/>
          <a:p>
            <a:r>
              <a:rPr lang="nl-NL" dirty="0" smtClean="0"/>
              <a:t>eindproduct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4152245"/>
            <a:ext cx="10131425" cy="1638955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Sprint 1</a:t>
            </a:r>
          </a:p>
          <a:p>
            <a:r>
              <a:rPr lang="nl-NL" dirty="0" smtClean="0"/>
              <a:t>Sprint 2</a:t>
            </a:r>
          </a:p>
          <a:p>
            <a:r>
              <a:rPr lang="nl-NL" dirty="0" smtClean="0"/>
              <a:t>Sprint 3</a:t>
            </a:r>
          </a:p>
          <a:p>
            <a:r>
              <a:rPr lang="nl-NL" dirty="0" smtClean="0"/>
              <a:t>Communicatie binnen het team</a:t>
            </a:r>
          </a:p>
          <a:p>
            <a:r>
              <a:rPr lang="nl-NL" dirty="0" smtClean="0"/>
              <a:t>Eindproduct</a:t>
            </a:r>
          </a:p>
        </p:txBody>
      </p:sp>
    </p:spTree>
    <p:extLst>
      <p:ext uri="{BB962C8B-B14F-4D97-AF65-F5344CB8AC3E}">
        <p14:creationId xmlns:p14="http://schemas.microsoft.com/office/powerpoint/2010/main" val="186304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Sprint 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Onderzoek naar </a:t>
            </a:r>
            <a:r>
              <a:rPr lang="nl-NL" dirty="0" err="1" smtClean="0"/>
              <a:t>client</a:t>
            </a:r>
            <a:r>
              <a:rPr lang="nl-NL" dirty="0" smtClean="0"/>
              <a:t>/doelgroep</a:t>
            </a:r>
          </a:p>
          <a:p>
            <a:r>
              <a:rPr lang="nl-NL" dirty="0" smtClean="0"/>
              <a:t>Concept = </a:t>
            </a:r>
            <a:r>
              <a:rPr lang="nl-NL" dirty="0" err="1" smtClean="0"/>
              <a:t>Pixelart</a:t>
            </a:r>
            <a:r>
              <a:rPr lang="nl-NL" dirty="0" smtClean="0"/>
              <a:t> </a:t>
            </a:r>
            <a:r>
              <a:rPr lang="nl-NL" dirty="0" err="1" smtClean="0"/>
              <a:t>Platformer</a:t>
            </a:r>
            <a:endParaRPr lang="nl-NL" dirty="0" smtClean="0"/>
          </a:p>
          <a:p>
            <a:r>
              <a:rPr lang="nl-NL" dirty="0" err="1" smtClean="0"/>
              <a:t>Trello</a:t>
            </a:r>
            <a:r>
              <a:rPr lang="nl-NL" dirty="0" smtClean="0"/>
              <a:t>/</a:t>
            </a:r>
            <a:r>
              <a:rPr lang="nl-NL" dirty="0" err="1" smtClean="0"/>
              <a:t>Github</a:t>
            </a:r>
            <a:r>
              <a:rPr lang="nl-NL" dirty="0" smtClean="0"/>
              <a:t>/</a:t>
            </a:r>
            <a:r>
              <a:rPr lang="nl-NL" dirty="0" err="1" smtClean="0"/>
              <a:t>Whatsapp</a:t>
            </a:r>
            <a:endParaRPr lang="nl-NL" dirty="0" smtClean="0"/>
          </a:p>
          <a:p>
            <a:r>
              <a:rPr lang="nl-NL" dirty="0" smtClean="0"/>
              <a:t>Schetsen = Uitwerkingen</a:t>
            </a:r>
          </a:p>
          <a:p>
            <a:r>
              <a:rPr lang="nl-NL" dirty="0" err="1" smtClean="0"/>
              <a:t>Basismechanics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907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 van sprint 1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1" y="2065867"/>
            <a:ext cx="6274562" cy="352944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75" y="4146998"/>
            <a:ext cx="3544828" cy="2578057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11" y="136708"/>
            <a:ext cx="3705945" cy="6588347"/>
          </a:xfrm>
          <a:prstGeom prst="rect">
            <a:avLst/>
          </a:prstGeom>
        </p:spPr>
      </p:pic>
      <p:sp>
        <p:nvSpPr>
          <p:cNvPr id="16" name="Tijdelijke aanduiding voor inhoud 15"/>
          <p:cNvSpPr>
            <a:spLocks noGrp="1"/>
          </p:cNvSpPr>
          <p:nvPr>
            <p:ph idx="1"/>
          </p:nvPr>
        </p:nvSpPr>
        <p:spPr>
          <a:xfrm>
            <a:off x="685801" y="2142067"/>
            <a:ext cx="1207393" cy="3649133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9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Sprint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leftovers</a:t>
            </a:r>
            <a:r>
              <a:rPr lang="nl-NL" dirty="0" smtClean="0"/>
              <a:t> van sprint 1 afgemaakt</a:t>
            </a:r>
          </a:p>
          <a:p>
            <a:r>
              <a:rPr lang="nl-NL" dirty="0" smtClean="0"/>
              <a:t>Game aangepast op kritiek van sprint 1, </a:t>
            </a:r>
            <a:r>
              <a:rPr lang="nl-NL" dirty="0" err="1" smtClean="0"/>
              <a:t>dvm</a:t>
            </a:r>
            <a:r>
              <a:rPr lang="nl-NL" dirty="0" smtClean="0"/>
              <a:t> MOSCOW</a:t>
            </a:r>
          </a:p>
          <a:p>
            <a:r>
              <a:rPr lang="nl-NL" dirty="0" smtClean="0"/>
              <a:t>O.A pixel </a:t>
            </a:r>
            <a:r>
              <a:rPr lang="nl-NL" dirty="0" err="1" smtClean="0"/>
              <a:t>density</a:t>
            </a:r>
            <a:r>
              <a:rPr lang="nl-NL" dirty="0" smtClean="0"/>
              <a:t>, meer diversiteit in wapens toegevoegd, UI werkend gemaakt, leveldesign aangepast, </a:t>
            </a:r>
            <a:r>
              <a:rPr lang="nl-NL" dirty="0" err="1" smtClean="0"/>
              <a:t>tiles</a:t>
            </a:r>
            <a:r>
              <a:rPr lang="nl-NL" dirty="0"/>
              <a:t> </a:t>
            </a:r>
            <a:r>
              <a:rPr lang="nl-NL" dirty="0" smtClean="0"/>
              <a:t>gemaakt.</a:t>
            </a:r>
          </a:p>
        </p:txBody>
      </p:sp>
    </p:spTree>
    <p:extLst>
      <p:ext uri="{BB962C8B-B14F-4D97-AF65-F5344CB8AC3E}">
        <p14:creationId xmlns:p14="http://schemas.microsoft.com/office/powerpoint/2010/main" val="93884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 van sprint 2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1" y="1918951"/>
            <a:ext cx="4604390" cy="8185585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1" y="3125249"/>
            <a:ext cx="4604390" cy="818558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4" y="4431568"/>
            <a:ext cx="4805599" cy="854328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4" y="5755651"/>
            <a:ext cx="4892496" cy="869777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014" y="-257577"/>
            <a:ext cx="3657600" cy="6858000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10" y="1064899"/>
            <a:ext cx="2382604" cy="4690752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25" y="1889048"/>
            <a:ext cx="2032000" cy="4000500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60" y="1889048"/>
            <a:ext cx="2032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Sprint 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Game aangepast op kritiek van sprint 2, </a:t>
            </a:r>
            <a:r>
              <a:rPr lang="nl-NL" dirty="0" err="1" smtClean="0"/>
              <a:t>dmv</a:t>
            </a:r>
            <a:r>
              <a:rPr lang="nl-NL" dirty="0" smtClean="0"/>
              <a:t> MOSCOW</a:t>
            </a:r>
          </a:p>
          <a:p>
            <a:r>
              <a:rPr lang="nl-NL" dirty="0" smtClean="0"/>
              <a:t>O.A </a:t>
            </a:r>
            <a:r>
              <a:rPr lang="nl-NL" dirty="0" err="1" smtClean="0"/>
              <a:t>tiles</a:t>
            </a:r>
            <a:r>
              <a:rPr lang="nl-NL" dirty="0"/>
              <a:t> </a:t>
            </a:r>
            <a:r>
              <a:rPr lang="nl-NL" dirty="0" smtClean="0"/>
              <a:t>verbeterd, </a:t>
            </a:r>
            <a:r>
              <a:rPr lang="nl-NL" dirty="0" err="1" smtClean="0"/>
              <a:t>death</a:t>
            </a:r>
            <a:r>
              <a:rPr lang="nl-NL" dirty="0" smtClean="0"/>
              <a:t> animaties, </a:t>
            </a:r>
            <a:r>
              <a:rPr lang="nl-NL" dirty="0" err="1" smtClean="0"/>
              <a:t>damage</a:t>
            </a:r>
            <a:r>
              <a:rPr lang="nl-NL" dirty="0" smtClean="0"/>
              <a:t> op </a:t>
            </a:r>
            <a:r>
              <a:rPr lang="nl-NL" dirty="0" err="1" smtClean="0"/>
              <a:t>player</a:t>
            </a:r>
            <a:r>
              <a:rPr lang="nl-NL" dirty="0" smtClean="0"/>
              <a:t>/</a:t>
            </a:r>
            <a:r>
              <a:rPr lang="nl-NL" dirty="0" err="1" smtClean="0"/>
              <a:t>enemy</a:t>
            </a:r>
            <a:r>
              <a:rPr lang="nl-NL" dirty="0" smtClean="0"/>
              <a:t>, UI uitgebreider gemaakt</a:t>
            </a:r>
          </a:p>
          <a:p>
            <a:r>
              <a:rPr lang="nl-NL" dirty="0" smtClean="0"/>
              <a:t>Gekozen om de game </a:t>
            </a:r>
            <a:r>
              <a:rPr lang="nl-NL" dirty="0" err="1" smtClean="0"/>
              <a:t>ipv</a:t>
            </a:r>
            <a:r>
              <a:rPr lang="nl-NL" dirty="0" smtClean="0"/>
              <a:t> verticaal, horizontaal te laten lopen.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710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 van sprint 3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9" y="1899609"/>
            <a:ext cx="3911600" cy="314960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44" y="3390636"/>
            <a:ext cx="2777067" cy="201968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87" y="3456260"/>
            <a:ext cx="2723617" cy="19808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77" y="3429509"/>
            <a:ext cx="2940050" cy="213821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18" y="3672345"/>
            <a:ext cx="2937930" cy="213667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844" y="3884406"/>
            <a:ext cx="2765416" cy="201121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849" y="464818"/>
            <a:ext cx="5740774" cy="1020582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99" y="273691"/>
            <a:ext cx="5899765" cy="10488471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15" y="260094"/>
            <a:ext cx="6154207" cy="1094081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28" y="3838219"/>
            <a:ext cx="3151184" cy="2291770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" y="5939556"/>
            <a:ext cx="839211" cy="695662"/>
          </a:xfrm>
          <a:prstGeom prst="rect">
            <a:avLst/>
          </a:prstGeom>
        </p:spPr>
      </p:pic>
      <p:pic>
        <p:nvPicPr>
          <p:cNvPr id="17" name="Afbeelding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4" y="5935292"/>
            <a:ext cx="824818" cy="683731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62" y="5940518"/>
            <a:ext cx="839830" cy="696175"/>
          </a:xfrm>
          <a:prstGeom prst="rect">
            <a:avLst/>
          </a:prstGeom>
        </p:spPr>
      </p:pic>
      <p:pic>
        <p:nvPicPr>
          <p:cNvPr id="19" name="Afbeelding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20" y="5944640"/>
            <a:ext cx="853819" cy="707771"/>
          </a:xfrm>
          <a:prstGeom prst="rect">
            <a:avLst/>
          </a:prstGeom>
        </p:spPr>
      </p:pic>
      <p:pic>
        <p:nvPicPr>
          <p:cNvPr id="20" name="Afbeelding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77" y="5939556"/>
            <a:ext cx="839211" cy="695662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7" y="5943601"/>
            <a:ext cx="855072" cy="70881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4" y="5938516"/>
            <a:ext cx="840466" cy="696702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74" y="5943600"/>
            <a:ext cx="855073" cy="708810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40" y="5932538"/>
            <a:ext cx="855072" cy="708810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26" y="5943599"/>
            <a:ext cx="855073" cy="708811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7" y="5943599"/>
            <a:ext cx="855073" cy="708811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59" y="5932538"/>
            <a:ext cx="846536" cy="7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Communicatie binnen het team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Artist</a:t>
            </a:r>
            <a:r>
              <a:rPr lang="nl-NL" dirty="0" err="1"/>
              <a:t>s</a:t>
            </a:r>
            <a:endParaRPr lang="nl-NL" dirty="0" smtClean="0"/>
          </a:p>
          <a:p>
            <a:r>
              <a:rPr lang="en-GB" dirty="0" smtClean="0"/>
              <a:t>Developers</a:t>
            </a:r>
          </a:p>
          <a:p>
            <a:r>
              <a:rPr lang="nl-NL" dirty="0" smtClean="0"/>
              <a:t>Het hele team samen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31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</TotalTime>
  <Words>135</Words>
  <Application>Microsoft Macintosh PowerPoint</Application>
  <PresentationFormat>Breedbeeld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Hemels</vt:lpstr>
      <vt:lpstr> MISSION: sehnsucht</vt:lpstr>
      <vt:lpstr>Inhoud</vt:lpstr>
      <vt:lpstr>Sprint 1</vt:lpstr>
      <vt:lpstr>Werk van sprint 1</vt:lpstr>
      <vt:lpstr>Sprint 2</vt:lpstr>
      <vt:lpstr>Werk van sprint 2</vt:lpstr>
      <vt:lpstr>Sprint 3</vt:lpstr>
      <vt:lpstr>Werk van sprint 3</vt:lpstr>
      <vt:lpstr>Communicatie binnen het team</vt:lpstr>
      <vt:lpstr>eindproduct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MISSION: sehnsucht</dc:title>
  <dc:creator>Zazoe Smit</dc:creator>
  <cp:lastModifiedBy>Zazoe Smit</cp:lastModifiedBy>
  <cp:revision>9</cp:revision>
  <dcterms:created xsi:type="dcterms:W3CDTF">2017-07-02T13:04:42Z</dcterms:created>
  <dcterms:modified xsi:type="dcterms:W3CDTF">2017-07-02T14:23:01Z</dcterms:modified>
</cp:coreProperties>
</file>