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1E94-3712-489A-9536-8147A5D1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82582-6DF2-4C69-9E63-2980D390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767B-CFAA-44D0-9B58-B6090677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ED8D-1D45-4717-B2DF-B9D7A581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3892-FF41-464F-BCCE-A38C892E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9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BF4-0BAA-4F11-A0A0-9786D573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D0F9-664F-428F-B82A-464DA6DD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51A7-1AAC-4749-98CC-49494D59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A1A9-B792-4F8B-A27B-D43F4B2E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91E4-337F-4F3B-A832-03279CD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BD0BF-8C63-4D54-8555-4911071A5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3FD4F-7BC2-43D2-B37B-54B1BD25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7C35-0CF0-410A-A906-5D2C8A90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7122-878B-4F47-9878-6A20E529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1512-9496-4A2A-BAE0-66ED1212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8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6294-BAD3-4C5D-BDCD-8843AAFC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53BF-CEED-4E48-A2AA-9852C7DF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62E2-C4D5-44EA-A158-EF751D13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089E-E8ED-4C47-AA83-07072E45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E01C-CC44-4ADE-A892-D914DEF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38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6D0E-C865-4F87-8C87-52389923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C372-155E-40B2-A34A-95380676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E694-A6A9-4F0D-AC4F-95CCFFCF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455D-2620-4D1A-9F15-8720EEB0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4EB-5DCA-4EDF-A524-F1283ED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2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AA9-B2B3-452E-A5D8-5F72A8BE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40C8-FCDA-42E1-8E6D-3E5313CA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12EC-A21F-4606-BB68-A6D2ED53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E29F4-0A73-4A4E-88A1-37EBE2F2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09D8-FCA9-4759-B7E1-C607B8FF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263D0-B00E-4120-A607-75C07303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7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B0B5-F9E7-4651-9E61-7B8FF374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30B7-F3E6-40B9-AAFB-1740FD3F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D8D4A-19D6-48C7-BBFD-078C0923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6ED14-4C0E-42DA-A09A-8B570855E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FC2F-EB2C-440F-978A-125B931D2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9AC6B-1C80-4C9C-977C-308405F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F7FD8-D85F-4374-93F8-98DD8FAC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F64C-363F-4E41-9ACB-9EB937E4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0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9C87-15DB-4152-881B-7C0BB62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21F1B-363E-44D3-9713-B84830FD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A78A-5C20-4986-AC62-EFE6EA19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7AA6-457E-4651-A018-8DF8DD1A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1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FA261-52CB-4500-9AC6-F80E362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9AF25-518F-4FFD-8AE3-7187A7B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07C3B-FDD2-4BEF-8F72-DFE6B666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2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B0FB-A05A-4008-BE43-BBCC7E66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9E90-40D8-4480-83C8-B4045920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1E29-B5EC-45E8-9C2F-4DA5C6DA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F5336-0DD0-489D-8B3B-F4AC7AF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7EB9E-7C4B-4178-B6ED-0A82E6F0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5B67-1134-43B1-B464-B7F6D10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13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CDF1-9509-44A7-8975-D574424E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6F41-24AC-4F26-B027-D3BF06A68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CDE55-BE5B-4D79-B846-63DD6D4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8B99C-E998-439B-A9FA-9029BC49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71DB-D56B-49E7-A407-D97B5493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9DBA-0ED7-4901-8A9D-CBF57286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617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772D-5294-4BED-AFF3-117927E6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EC6D-C94B-4F22-B5C7-49F6FB35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033E-2F68-4136-9444-4B9429A9E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C979-9B34-4BA3-A18A-BFBBD207E58D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8B11-A0BB-48DE-8E7E-15710B2D8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E6A1-CA8B-4670-9DF7-886B6F4EF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ED3A-DC1C-4A8F-819D-9FE14D778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25DD-00BB-458A-AFA4-5118D3D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/>
              <a:t>Contoh</a:t>
            </a:r>
            <a:r>
              <a:rPr lang="en-US" sz="4800" dirty="0"/>
              <a:t> </a:t>
            </a:r>
            <a:r>
              <a:rPr lang="en-US" sz="4800" dirty="0" err="1"/>
              <a:t>Implementasi</a:t>
            </a:r>
            <a:r>
              <a:rPr lang="en-US" sz="4800" dirty="0"/>
              <a:t> Hierarchical Database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5791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F0A3B1-3F3D-446F-BE28-883E904B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16" y="171907"/>
            <a:ext cx="5839640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94FDD-82E9-4EFE-96E2-32CFC594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92" y="1935352"/>
            <a:ext cx="4677428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90DC5-3575-4A46-8C52-64592013E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" y="3851661"/>
            <a:ext cx="4952358" cy="298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1C2BD9-5B23-4092-A191-C961969FC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50296"/>
            <a:ext cx="4991797" cy="99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A78C10-4493-4895-8635-B6EB4E1DF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636" y="3884769"/>
            <a:ext cx="5696745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C56307-C424-4A67-A145-841537D30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764" y="4208664"/>
            <a:ext cx="4925112" cy="99073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977EC3-A182-41D9-A495-AAFEFB251E0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20636" y="1267435"/>
            <a:ext cx="0" cy="6740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9BC4B3-D447-45E2-8CF8-353073135914}"/>
              </a:ext>
            </a:extLst>
          </p:cNvPr>
          <p:cNvCxnSpPr>
            <a:cxnSpLocks/>
          </p:cNvCxnSpPr>
          <p:nvPr/>
        </p:nvCxnSpPr>
        <p:spPr>
          <a:xfrm>
            <a:off x="5897606" y="2610279"/>
            <a:ext cx="0" cy="483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83C0A7-E320-4355-89ED-66BFB4307CFD}"/>
              </a:ext>
            </a:extLst>
          </p:cNvPr>
          <p:cNvCxnSpPr>
            <a:cxnSpLocks/>
          </p:cNvCxnSpPr>
          <p:nvPr/>
        </p:nvCxnSpPr>
        <p:spPr>
          <a:xfrm flipH="1">
            <a:off x="2813539" y="3093929"/>
            <a:ext cx="60269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C9C420-028F-4FBC-B42C-ABBD45EBEEC2}"/>
              </a:ext>
            </a:extLst>
          </p:cNvPr>
          <p:cNvCxnSpPr>
            <a:cxnSpLocks/>
          </p:cNvCxnSpPr>
          <p:nvPr/>
        </p:nvCxnSpPr>
        <p:spPr>
          <a:xfrm>
            <a:off x="2813539" y="3093929"/>
            <a:ext cx="0" cy="790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04117B-B12F-4856-B44B-B4DAE2123E55}"/>
              </a:ext>
            </a:extLst>
          </p:cNvPr>
          <p:cNvCxnSpPr>
            <a:cxnSpLocks/>
          </p:cNvCxnSpPr>
          <p:nvPr/>
        </p:nvCxnSpPr>
        <p:spPr>
          <a:xfrm>
            <a:off x="8840456" y="3093929"/>
            <a:ext cx="0" cy="790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0CEC9-5547-4281-A29D-4C3A6420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4" y="232588"/>
            <a:ext cx="10083452" cy="56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Contoh Implementasi Hierarchical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Implementasi Hierarchical Database</dc:title>
  <dc:creator>herimangalik5@gmail.com</dc:creator>
  <cp:lastModifiedBy>herimangalik5@gmail.com</cp:lastModifiedBy>
  <cp:revision>1</cp:revision>
  <dcterms:created xsi:type="dcterms:W3CDTF">2024-09-02T04:07:46Z</dcterms:created>
  <dcterms:modified xsi:type="dcterms:W3CDTF">2024-09-02T04:07:51Z</dcterms:modified>
</cp:coreProperties>
</file>