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72" r:id="rId4"/>
    <p:sldId id="257" r:id="rId5"/>
    <p:sldId id="258" r:id="rId6"/>
    <p:sldId id="259" r:id="rId7"/>
    <p:sldId id="260" r:id="rId8"/>
    <p:sldId id="261" r:id="rId9"/>
    <p:sldId id="262" r:id="rId10"/>
    <p:sldId id="270" r:id="rId11"/>
    <p:sldId id="273" r:id="rId12"/>
    <p:sldId id="263" r:id="rId13"/>
    <p:sldId id="268" r:id="rId14"/>
    <p:sldId id="276" r:id="rId15"/>
    <p:sldId id="277" r:id="rId16"/>
    <p:sldId id="264" r:id="rId17"/>
    <p:sldId id="269" r:id="rId18"/>
    <p:sldId id="274" r:id="rId19"/>
    <p:sldId id="267" r:id="rId20"/>
    <p:sldId id="275" r:id="rId21"/>
    <p:sldId id="265" r:id="rId22"/>
    <p:sldId id="266" r:id="rId23"/>
    <p:sldId id="27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ithub.com/nodemailer/nodemailer" TargetMode="External"/><Relationship Id="rId3" Type="http://schemas.openxmlformats.org/officeDocument/2006/relationships/hyperlink" Target="https://mongoosejs.com/docs/guide.html" TargetMode="External"/><Relationship Id="rId2" Type="http://schemas.openxmlformats.org/officeDocument/2006/relationships/hyperlink" Target="https://getbootstrap.com/docs/5.0/getting-started/introduction/" TargetMode="External"/><Relationship Id="rId1" Type="http://schemas.openxmlformats.org/officeDocument/2006/relationships/hyperlink" Target="https://github.com/kelektiv/node.bcrypt.js#readm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2674" y="1765842"/>
            <a:ext cx="6041046" cy="1748591"/>
          </a:xfrm>
        </p:spPr>
        <p:txBody>
          <a:bodyPr/>
          <a:lstStyle/>
          <a:p>
            <a:pPr algn="ctr"/>
            <a:r>
              <a:rPr lang="en-IN" sz="4800" dirty="0" smtClean="0">
                <a:solidFill>
                  <a:schemeClr val="tx1">
                    <a:lumMod val="95000"/>
                    <a:lumOff val="5000"/>
                  </a:schemeClr>
                </a:solidFill>
                <a:latin typeface="Times New Roman" panose="02020603050405020304" pitchFamily="18" charset="0"/>
                <a:cs typeface="Times New Roman" panose="02020603050405020304" pitchFamily="18" charset="0"/>
              </a:rPr>
              <a:t>ORDER YOUR CULINARY ARTIST</a:t>
            </a:r>
            <a:endParaRPr lang="en-IN" sz="4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03410" y="3857793"/>
            <a:ext cx="7729269" cy="2574556"/>
          </a:xfrm>
        </p:spPr>
        <p:txBody>
          <a:bodyPr>
            <a:normAutofit fontScale="92500" lnSpcReduction="10000"/>
          </a:bodyPr>
          <a:lstStyle/>
          <a:p>
            <a:pPr algn="l"/>
            <a:r>
              <a:rPr lang="en-IN" dirty="0" smtClean="0"/>
              <a:t>                                            </a:t>
            </a:r>
            <a:r>
              <a:rPr lang="en-IN" dirty="0" smtClean="0">
                <a:solidFill>
                  <a:schemeClr val="tx1"/>
                </a:solidFill>
              </a:rPr>
              <a:t>    </a:t>
            </a:r>
            <a:r>
              <a:rPr lang="en-IN" dirty="0" smtClean="0">
                <a:solidFill>
                  <a:schemeClr val="tx1"/>
                </a:solidFill>
                <a:latin typeface="Times New Roman" panose="02020603050405020304" pitchFamily="18" charset="0"/>
                <a:cs typeface="Times New Roman" panose="02020603050405020304" pitchFamily="18" charset="0"/>
              </a:rPr>
              <a:t>PRESENTED BY</a:t>
            </a:r>
            <a:r>
              <a:rPr lang="en-US" altLang="en-IN" dirty="0" smtClean="0">
                <a:solidFill>
                  <a:schemeClr val="tx1"/>
                </a:solidFill>
                <a:latin typeface="Times New Roman" panose="02020603050405020304" pitchFamily="18" charset="0"/>
                <a:cs typeface="Times New Roman" panose="02020603050405020304" pitchFamily="18" charset="0"/>
              </a:rPr>
              <a:t>:</a:t>
            </a:r>
            <a:r>
              <a:rPr lang="en-IN" dirty="0" smtClean="0">
                <a:solidFill>
                  <a:schemeClr val="tx1"/>
                </a:solidFill>
                <a:latin typeface="Times New Roman" panose="02020603050405020304" pitchFamily="18" charset="0"/>
                <a:cs typeface="Times New Roman" panose="02020603050405020304" pitchFamily="18" charset="0"/>
              </a:rPr>
              <a:t>        </a:t>
            </a:r>
            <a:endParaRPr lang="en-IN" dirty="0" smtClean="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cs typeface="Times New Roman" panose="02020603050405020304" pitchFamily="18" charset="0"/>
              </a:rPr>
              <a:t>GUIDE</a:t>
            </a:r>
            <a:r>
              <a:rPr lang="en-IN" dirty="0" smtClean="0">
                <a:solidFill>
                  <a:schemeClr val="tx1"/>
                </a:solidFill>
                <a:latin typeface="Times New Roman" panose="02020603050405020304" pitchFamily="18" charset="0"/>
                <a:cs typeface="Times New Roman" panose="02020603050405020304" pitchFamily="18" charset="0"/>
              </a:rPr>
              <a:t>:W.NIRMALA</a:t>
            </a:r>
            <a:endParaRPr lang="en-IN" dirty="0" smtClean="0">
              <a:solidFill>
                <a:schemeClr val="tx1"/>
              </a:solidFill>
              <a:latin typeface="Times New Roman" panose="02020603050405020304" pitchFamily="18" charset="0"/>
              <a:cs typeface="Times New Roman" panose="02020603050405020304" pitchFamily="18" charset="0"/>
            </a:endParaRPr>
          </a:p>
          <a:p>
            <a:pPr algn="l"/>
            <a:r>
              <a:rPr lang="en-IN" dirty="0" smtClean="0">
                <a:solidFill>
                  <a:schemeClr val="tx1"/>
                </a:solidFill>
                <a:latin typeface="Times New Roman" panose="02020603050405020304" pitchFamily="18" charset="0"/>
                <a:cs typeface="Times New Roman" panose="02020603050405020304" pitchFamily="18" charset="0"/>
              </a:rPr>
              <a:t>                                                         Grandhe Eshwara Sai Anirudh-17N31A0573</a:t>
            </a:r>
            <a:endParaRPr lang="en-IN" dirty="0" smtClean="0">
              <a:solidFill>
                <a:schemeClr val="tx1"/>
              </a:solidFill>
              <a:latin typeface="Times New Roman" panose="02020603050405020304" pitchFamily="18" charset="0"/>
              <a:cs typeface="Times New Roman" panose="02020603050405020304" pitchFamily="18" charset="0"/>
            </a:endParaRPr>
          </a:p>
          <a:p>
            <a:pPr algn="l"/>
            <a:r>
              <a:rPr lang="en-IN" dirty="0" smtClean="0">
                <a:solidFill>
                  <a:schemeClr val="tx1"/>
                </a:solidFill>
                <a:latin typeface="Times New Roman" panose="02020603050405020304" pitchFamily="18" charset="0"/>
                <a:cs typeface="Times New Roman" panose="02020603050405020304" pitchFamily="18" charset="0"/>
              </a:rPr>
              <a:t>                                                         Gunda Vyshnavi-17N31A0577</a:t>
            </a:r>
            <a:endParaRPr lang="en-IN" dirty="0" smtClean="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Gundreddy Sahith Reddy-17N31A0578</a:t>
            </a:r>
            <a:endParaRPr lang="en-IN" dirty="0" smtClean="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Gouru Srinivas-18N35A0507</a:t>
            </a:r>
            <a:endParaRPr lang="en-IN" dirty="0" smtClean="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 </a:t>
            </a:r>
            <a:r>
              <a:rPr lang="en-IN" dirty="0" smtClean="0">
                <a:solidFill>
                  <a:schemeClr val="tx1"/>
                </a:solidFill>
                <a:latin typeface="Times New Roman" panose="02020603050405020304" pitchFamily="18" charset="0"/>
                <a:cs typeface="Times New Roman" panose="02020603050405020304" pitchFamily="18" charset="0"/>
              </a:rPr>
              <a:t>                                                        </a:t>
            </a:r>
            <a:endParaRPr lang="en-IN" dirty="0" smtClean="0">
              <a:solidFill>
                <a:schemeClr val="tx1"/>
              </a:solidFill>
            </a:endParaRPr>
          </a:p>
          <a:p>
            <a:pPr algn="l"/>
            <a:endParaRPr lang="en-IN" dirty="0" smtClean="0"/>
          </a:p>
          <a:p>
            <a:pPr algn="l"/>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696" y="204158"/>
            <a:ext cx="8596668" cy="1320800"/>
          </a:xfrm>
        </p:spPr>
        <p:txBody>
          <a:bodyPr/>
          <a:lstStyle/>
          <a:p>
            <a:r>
              <a:rPr lang="en-IN" dirty="0" smtClean="0"/>
              <a:t>Code structure</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77334" y="948906"/>
            <a:ext cx="9083615" cy="5736566"/>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latin typeface="Times New Roman" panose="02020603050405020304" pitchFamily="18" charset="0"/>
                <a:cs typeface="Times New Roman" panose="02020603050405020304" pitchFamily="18" charset="0"/>
              </a:rPr>
              <a:t>MODULES </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104181"/>
            <a:ext cx="8596668" cy="5529531"/>
          </a:xfrm>
        </p:spPr>
        <p:txBody>
          <a:bodyPr>
            <a:normAutofit fontScale="70000" lnSpcReduction="20000"/>
          </a:bodyPr>
          <a:lstStyle/>
          <a:p>
            <a:r>
              <a:rPr lang="en-IN" dirty="0" smtClean="0"/>
              <a:t>USER MODULE:</a:t>
            </a:r>
            <a:endParaRPr lang="en-IN" dirty="0" smtClean="0"/>
          </a:p>
          <a:p>
            <a:pPr marL="0" indent="0">
              <a:buNone/>
            </a:pPr>
            <a:r>
              <a:rPr lang="en-IN" dirty="0" smtClean="0"/>
              <a:t>           SHOW CHEFS</a:t>
            </a:r>
            <a:endParaRPr lang="en-IN" dirty="0" smtClean="0"/>
          </a:p>
          <a:p>
            <a:pPr marL="0" indent="0">
              <a:buNone/>
            </a:pPr>
            <a:r>
              <a:rPr lang="en-IN" dirty="0"/>
              <a:t> </a:t>
            </a:r>
            <a:r>
              <a:rPr lang="en-IN" dirty="0" smtClean="0"/>
              <a:t>          CANCEL</a:t>
            </a:r>
            <a:endParaRPr lang="en-IN" dirty="0" smtClean="0"/>
          </a:p>
          <a:p>
            <a:pPr marL="0" indent="0">
              <a:buNone/>
            </a:pPr>
            <a:r>
              <a:rPr lang="en-IN" dirty="0"/>
              <a:t> </a:t>
            </a:r>
            <a:r>
              <a:rPr lang="en-IN" dirty="0" smtClean="0"/>
              <a:t>          MY REQUESTS</a:t>
            </a:r>
            <a:endParaRPr lang="en-IN" dirty="0" smtClean="0"/>
          </a:p>
          <a:p>
            <a:pPr marL="0" indent="0">
              <a:buNone/>
            </a:pPr>
            <a:r>
              <a:rPr lang="en-IN" dirty="0"/>
              <a:t> </a:t>
            </a:r>
            <a:r>
              <a:rPr lang="en-IN" dirty="0" smtClean="0"/>
              <a:t>          EMERGENCY</a:t>
            </a:r>
            <a:endParaRPr lang="en-IN" dirty="0" smtClean="0"/>
          </a:p>
          <a:p>
            <a:pPr marL="0" indent="0">
              <a:buNone/>
            </a:pPr>
            <a:r>
              <a:rPr lang="en-IN" dirty="0"/>
              <a:t> </a:t>
            </a:r>
            <a:r>
              <a:rPr lang="en-IN" dirty="0" smtClean="0"/>
              <a:t>          DELETE MY ACCOUNT</a:t>
            </a:r>
            <a:endParaRPr lang="en-IN" dirty="0" smtClean="0"/>
          </a:p>
          <a:p>
            <a:pPr marL="0" indent="0">
              <a:buNone/>
            </a:pPr>
            <a:r>
              <a:rPr lang="en-IN" dirty="0" smtClean="0"/>
              <a:t>           USER SIGNUP</a:t>
            </a:r>
            <a:endParaRPr lang="en-IN" dirty="0" smtClean="0"/>
          </a:p>
          <a:p>
            <a:pPr marL="0" indent="0">
              <a:buNone/>
            </a:pPr>
            <a:r>
              <a:rPr lang="en-IN" dirty="0"/>
              <a:t> </a:t>
            </a:r>
            <a:r>
              <a:rPr lang="en-IN" dirty="0" smtClean="0"/>
              <a:t>          USER LOGIN</a:t>
            </a:r>
            <a:endParaRPr lang="en-IN" dirty="0" smtClean="0"/>
          </a:p>
          <a:p>
            <a:r>
              <a:rPr lang="en-IN" dirty="0" smtClean="0"/>
              <a:t>CHEF MODULE:</a:t>
            </a:r>
            <a:endParaRPr lang="en-IN" dirty="0" smtClean="0"/>
          </a:p>
          <a:p>
            <a:pPr marL="0" indent="0">
              <a:buNone/>
            </a:pPr>
            <a:r>
              <a:rPr lang="en-IN" dirty="0" smtClean="0"/>
              <a:t>           SET NOT AVAILABLE</a:t>
            </a:r>
            <a:endParaRPr lang="en-IN" dirty="0" smtClean="0"/>
          </a:p>
          <a:p>
            <a:pPr marL="0" indent="0">
              <a:buNone/>
            </a:pPr>
            <a:r>
              <a:rPr lang="en-IN" dirty="0"/>
              <a:t> </a:t>
            </a:r>
            <a:r>
              <a:rPr lang="en-IN" dirty="0" smtClean="0"/>
              <a:t>          SET AVAILABLE</a:t>
            </a:r>
            <a:endParaRPr lang="en-IN" dirty="0" smtClean="0"/>
          </a:p>
          <a:p>
            <a:pPr marL="0" indent="0">
              <a:buNone/>
            </a:pPr>
            <a:r>
              <a:rPr lang="en-IN" dirty="0" smtClean="0"/>
              <a:t>           CHEF </a:t>
            </a:r>
            <a:r>
              <a:rPr lang="en-IN" dirty="0"/>
              <a:t>LOGIN </a:t>
            </a:r>
            <a:endParaRPr lang="en-IN" dirty="0"/>
          </a:p>
          <a:p>
            <a:pPr marL="0" indent="0">
              <a:buNone/>
            </a:pPr>
            <a:r>
              <a:rPr lang="en-IN" dirty="0"/>
              <a:t>          </a:t>
            </a:r>
            <a:r>
              <a:rPr lang="en-IN" dirty="0" smtClean="0"/>
              <a:t> CHEF REQUESTS</a:t>
            </a:r>
            <a:endParaRPr lang="en-IN" dirty="0" smtClean="0"/>
          </a:p>
          <a:p>
            <a:pPr marL="0" indent="0">
              <a:buNone/>
            </a:pPr>
            <a:r>
              <a:rPr lang="en-IN" dirty="0"/>
              <a:t> </a:t>
            </a:r>
            <a:r>
              <a:rPr lang="en-IN" dirty="0" smtClean="0"/>
              <a:t>          EMERGENCY</a:t>
            </a:r>
            <a:endParaRPr lang="en-IN" dirty="0" smtClean="0"/>
          </a:p>
          <a:p>
            <a:r>
              <a:rPr lang="en-IN" dirty="0" smtClean="0"/>
              <a:t>ADMIN MODULE:</a:t>
            </a:r>
            <a:endParaRPr lang="en-IN" dirty="0" smtClean="0"/>
          </a:p>
          <a:p>
            <a:pPr marL="0" indent="0">
              <a:buNone/>
            </a:pPr>
            <a:r>
              <a:rPr lang="en-IN" dirty="0" smtClean="0"/>
              <a:t>          CHEF REGISTER</a:t>
            </a:r>
            <a:endParaRPr lang="en-IN" dirty="0" smtClean="0"/>
          </a:p>
          <a:p>
            <a:pPr marL="0" indent="0">
              <a:buNone/>
            </a:pPr>
            <a:r>
              <a:rPr lang="en-IN" dirty="0"/>
              <a:t> </a:t>
            </a:r>
            <a:r>
              <a:rPr lang="en-IN" dirty="0" smtClean="0"/>
              <a:t>         DELETE CHEF</a:t>
            </a:r>
            <a:endParaRPr lang="en-IN" dirty="0" smtClean="0"/>
          </a:p>
          <a:p>
            <a:pPr marL="0" indent="0">
              <a:buNone/>
            </a:pPr>
            <a:r>
              <a:rPr lang="en-IN" dirty="0"/>
              <a:t> </a:t>
            </a:r>
            <a:r>
              <a:rPr lang="en-IN" dirty="0" smtClean="0"/>
              <a:t>         VIEW ALL RECENT ORDERS</a:t>
            </a:r>
            <a:endParaRPr lang="en-IN" dirty="0" smtClean="0"/>
          </a:p>
          <a:p>
            <a:pPr marL="0" indent="0">
              <a:buNone/>
            </a:pPr>
            <a:r>
              <a:rPr lang="en-IN" dirty="0"/>
              <a:t> </a:t>
            </a:r>
            <a:r>
              <a:rPr lang="en-IN" dirty="0" smtClean="0"/>
              <a:t>         VIEW ALL CHEFS</a:t>
            </a:r>
            <a:endParaRPr lang="en-IN" dirty="0" smtClean="0"/>
          </a:p>
          <a:p>
            <a:pPr marL="0" indent="0">
              <a:buNone/>
            </a:pPr>
            <a:endParaRPr lang="en-IN" dirty="0"/>
          </a:p>
          <a:p>
            <a:pPr marL="0" indent="0">
              <a:buNone/>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806" y="152400"/>
            <a:ext cx="8596668" cy="1320800"/>
          </a:xfrm>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1102" y="940280"/>
            <a:ext cx="8833449" cy="5468731"/>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4" y="195532"/>
            <a:ext cx="8596668" cy="1320800"/>
          </a:xfrm>
        </p:spPr>
        <p:txBody>
          <a:bodyPr/>
          <a:lstStyle/>
          <a:p>
            <a:r>
              <a:rPr lang="en-IN" dirty="0" smtClean="0"/>
              <a:t>OUTPUT</a:t>
            </a:r>
            <a:endParaRPr lang="en-IN"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l="196" t="-160" r="-196" b="2724"/>
          <a:stretch>
            <a:fillRect/>
          </a:stretch>
        </p:blipFill>
        <p:spPr>
          <a:xfrm>
            <a:off x="793630" y="897148"/>
            <a:ext cx="8816195" cy="543464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292340"/>
            <a:ext cx="8596668" cy="1320800"/>
          </a:xfrm>
        </p:spPr>
        <p:txBody>
          <a:bodyPr/>
          <a:lstStyle/>
          <a:p>
            <a:r>
              <a:rPr lang="en-IN" dirty="0" smtClean="0"/>
              <a:t>OUTPUT</a:t>
            </a:r>
            <a:endParaRPr lang="en-IN"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b="2183"/>
          <a:stretch>
            <a:fillRect/>
          </a:stretch>
        </p:blipFill>
        <p:spPr>
          <a:xfrm>
            <a:off x="677685" y="1138687"/>
            <a:ext cx="9027032" cy="5149969"/>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587" y="264543"/>
            <a:ext cx="5033353" cy="822386"/>
          </a:xfrm>
        </p:spPr>
        <p:txBody>
          <a:bodyPr>
            <a:normAutofit/>
          </a:bodyPr>
          <a:lstStyle/>
          <a:p>
            <a:r>
              <a:rPr lang="en-IN" dirty="0" smtClean="0">
                <a:cs typeface="Times New Roman" panose="02020603050405020304" pitchFamily="18" charset="0"/>
              </a:rPr>
              <a:t>OUTPUT</a:t>
            </a:r>
            <a:endParaRPr lang="en-IN" dirty="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b="2737"/>
          <a:stretch>
            <a:fillRect/>
          </a:stretch>
        </p:blipFill>
        <p:spPr>
          <a:xfrm>
            <a:off x="759125" y="1017918"/>
            <a:ext cx="8721305" cy="5357003"/>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3" y="230038"/>
            <a:ext cx="8851308" cy="718868"/>
          </a:xfrm>
        </p:spPr>
        <p:txBody>
          <a:bodyPr/>
          <a:lstStyle/>
          <a:p>
            <a:r>
              <a:rPr lang="en-IN" dirty="0" smtClean="0"/>
              <a:t>OUTPUT</a:t>
            </a:r>
            <a:endParaRPr lang="en-IN" dirty="0"/>
          </a:p>
        </p:txBody>
      </p:sp>
      <p:pic>
        <p:nvPicPr>
          <p:cNvPr id="5" name="Content Placeholder 4"/>
          <p:cNvPicPr>
            <a:picLocks noGrp="1" noChangeAspect="1"/>
          </p:cNvPicPr>
          <p:nvPr>
            <p:ph idx="1"/>
          </p:nvPr>
        </p:nvPicPr>
        <p:blipFill rotWithShape="1">
          <a:blip r:embed="rId1">
            <a:extLst>
              <a:ext uri="{28A0092B-C50C-407E-A947-70E740481C1C}">
                <a14:useLocalDpi xmlns:a14="http://schemas.microsoft.com/office/drawing/2010/main" val="0"/>
              </a:ext>
            </a:extLst>
          </a:blip>
          <a:srcRect b="2716"/>
          <a:stretch>
            <a:fillRect/>
          </a:stretch>
        </p:blipFill>
        <p:spPr>
          <a:xfrm>
            <a:off x="707365" y="1061049"/>
            <a:ext cx="8997351" cy="5253487"/>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949" y="152400"/>
            <a:ext cx="8596668" cy="1320800"/>
          </a:xfrm>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67751" y="905774"/>
            <a:ext cx="8842075" cy="546052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213" y="135147"/>
            <a:ext cx="8596668" cy="1320800"/>
          </a:xfrm>
        </p:spPr>
        <p:txBody>
          <a:bodyPr/>
          <a:lstStyle/>
          <a:p>
            <a:r>
              <a:rPr lang="en-IN" dirty="0" smtClean="0"/>
              <a:t>OUTPUT</a:t>
            </a:r>
            <a:endParaRPr lang="en-IN"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54015" y="940279"/>
            <a:ext cx="8781691" cy="5391509"/>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4" y="178279"/>
            <a:ext cx="8596668" cy="1320800"/>
          </a:xfrm>
        </p:spPr>
        <p:txBody>
          <a:bodyPr/>
          <a:lstStyle/>
          <a:p>
            <a:r>
              <a:rPr lang="en-IN" dirty="0" smtClean="0"/>
              <a:t>OUTPUT</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45389" y="1000664"/>
            <a:ext cx="8747185" cy="543464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rPr>
              <a:t>Agenda:</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496355"/>
            <a:ext cx="8596668" cy="4947577"/>
          </a:xfrm>
        </p:spPr>
        <p:txBody>
          <a:bodyPr>
            <a:normAutofit/>
          </a:bodyPr>
          <a:lstStyle/>
          <a:p>
            <a:r>
              <a:rPr lang="en-IN" dirty="0" smtClean="0"/>
              <a:t>ABSTRACT</a:t>
            </a:r>
            <a:endParaRPr lang="en-IN" dirty="0" smtClean="0"/>
          </a:p>
          <a:p>
            <a:r>
              <a:rPr lang="en-IN" dirty="0" smtClean="0"/>
              <a:t>INTRODUCTION</a:t>
            </a:r>
            <a:endParaRPr lang="en-IN" dirty="0" smtClean="0"/>
          </a:p>
          <a:p>
            <a:r>
              <a:rPr lang="en-IN" dirty="0" smtClean="0"/>
              <a:t>EXISTING SYSTEM</a:t>
            </a:r>
            <a:endParaRPr lang="en-IN" dirty="0" smtClean="0"/>
          </a:p>
          <a:p>
            <a:r>
              <a:rPr lang="en-IN" dirty="0" smtClean="0"/>
              <a:t>PROPOSED SYSTEM</a:t>
            </a:r>
            <a:endParaRPr lang="en-IN" dirty="0" smtClean="0"/>
          </a:p>
          <a:p>
            <a:r>
              <a:rPr lang="en-IN" dirty="0" smtClean="0"/>
              <a:t>SOFTWARE AND HARDWARE REQUIREMENTS</a:t>
            </a:r>
            <a:endParaRPr lang="en-IN" dirty="0" smtClean="0"/>
          </a:p>
          <a:p>
            <a:r>
              <a:rPr lang="en-IN" dirty="0" smtClean="0"/>
              <a:t>ARCHITECTURE</a:t>
            </a:r>
            <a:endParaRPr lang="en-IN" dirty="0" smtClean="0"/>
          </a:p>
          <a:p>
            <a:r>
              <a:rPr lang="en-IN" dirty="0" smtClean="0"/>
              <a:t>UML DIAGRAM</a:t>
            </a:r>
            <a:endParaRPr lang="en-IN" dirty="0" smtClean="0"/>
          </a:p>
          <a:p>
            <a:r>
              <a:rPr lang="en-IN" dirty="0" smtClean="0"/>
              <a:t>CODE STRUCTURE</a:t>
            </a:r>
            <a:endParaRPr lang="en-IN" dirty="0" smtClean="0"/>
          </a:p>
          <a:p>
            <a:r>
              <a:rPr lang="en-IN" dirty="0" smtClean="0"/>
              <a:t>MODULES</a:t>
            </a:r>
            <a:endParaRPr lang="en-IN" dirty="0" smtClean="0"/>
          </a:p>
          <a:p>
            <a:r>
              <a:rPr lang="en-IN" dirty="0" smtClean="0"/>
              <a:t>OUTPUT</a:t>
            </a:r>
            <a:endParaRPr lang="en-IN" dirty="0" smtClean="0"/>
          </a:p>
          <a:p>
            <a:r>
              <a:rPr lang="en-IN" dirty="0" smtClean="0"/>
              <a:t>CONCLUSION AND FUTURE WORK</a:t>
            </a:r>
            <a:endParaRPr lang="en-IN" dirty="0" smtClean="0"/>
          </a:p>
          <a:p>
            <a:r>
              <a:rPr lang="en-IN" dirty="0" smtClean="0"/>
              <a:t>REFERENCES</a:t>
            </a:r>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5736"/>
          </a:xfrm>
        </p:spPr>
        <p:txBody>
          <a:bodyPr>
            <a:normAutofit/>
          </a:bodyPr>
          <a:lstStyle/>
          <a:p>
            <a:r>
              <a:rPr lang="en-IN" sz="2400" dirty="0" smtClean="0">
                <a:solidFill>
                  <a:schemeClr val="tx1">
                    <a:lumMod val="95000"/>
                    <a:lumOff val="5000"/>
                  </a:schemeClr>
                </a:solidFill>
                <a:latin typeface="Times New Roman" panose="02020603050405020304" pitchFamily="18" charset="0"/>
                <a:cs typeface="Times New Roman" panose="02020603050405020304" pitchFamily="18" charset="0"/>
              </a:rPr>
              <a:t>CONCLUSION AND FUTURE WORK</a:t>
            </a:r>
            <a:endParaRPr lang="en-IN" dirty="0">
              <a:solidFill>
                <a:schemeClr val="tx1">
                  <a:lumMod val="95000"/>
                  <a:lumOff val="5000"/>
                </a:schemeClr>
              </a:solidFill>
              <a:cs typeface="Times New Roman" panose="02020603050405020304" pitchFamily="18" charset="0"/>
            </a:endParaRPr>
          </a:p>
        </p:txBody>
      </p:sp>
      <p:sp>
        <p:nvSpPr>
          <p:cNvPr id="3" name="Content Placeholder 2"/>
          <p:cNvSpPr>
            <a:spLocks noGrp="1"/>
          </p:cNvSpPr>
          <p:nvPr>
            <p:ph idx="1"/>
          </p:nvPr>
        </p:nvSpPr>
        <p:spPr>
          <a:xfrm>
            <a:off x="677334" y="1397480"/>
            <a:ext cx="8380402" cy="1483744"/>
          </a:xfrm>
        </p:spPr>
        <p:txBody>
          <a:bodyPr>
            <a:normAutofit fontScale="92500"/>
          </a:bodyPr>
          <a:lstStyle/>
          <a:p>
            <a:pPr algn="just"/>
            <a:r>
              <a:rPr lang="en-IN" dirty="0" smtClean="0">
                <a:latin typeface="Times New Roman" panose="02020603050405020304" pitchFamily="18" charset="0"/>
                <a:cs typeface="Times New Roman" panose="02020603050405020304" pitchFamily="18" charset="0"/>
              </a:rPr>
              <a:t>Thus, by using our chef’s food we tried to increase the hygiene of our food which is essential in present days.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In future we would like to add some more functionality where chef can chat with the chef.</a:t>
            </a:r>
            <a:endParaRPr lang="en-IN" dirty="0" smtClean="0">
              <a:latin typeface="Times New Roman" panose="02020603050405020304" pitchFamily="18" charset="0"/>
              <a:cs typeface="Times New Roman" panose="02020603050405020304" pitchFamily="18" charset="0"/>
            </a:endParaRPr>
          </a:p>
          <a:p>
            <a:pPr algn="just"/>
            <a:r>
              <a:rPr lang="en-US" altLang="en-IN" dirty="0" smtClean="0">
                <a:latin typeface="Times New Roman" panose="02020603050405020304" pitchFamily="18" charset="0"/>
                <a:cs typeface="Times New Roman" panose="02020603050405020304" pitchFamily="18" charset="0"/>
              </a:rPr>
              <a:t>We would like to add the chef booking options like for hourly-basis or for whole day.</a:t>
            </a:r>
            <a:endParaRPr lang="en-US" altLang="en-IN"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rPr>
              <a:t>REFERENCES</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431985"/>
            <a:ext cx="8596668" cy="4609377"/>
          </a:xfrm>
        </p:spPr>
        <p:txBody>
          <a:bodyPr>
            <a:normAutofit fontScale="85000" lnSpcReduction="20000"/>
          </a:bodyPr>
          <a:lstStyle/>
          <a:p>
            <a:r>
              <a:rPr lang="en-IN" dirty="0"/>
              <a:t>bcrypt</a:t>
            </a:r>
            <a:endParaRPr lang="en-IN" dirty="0"/>
          </a:p>
          <a:p>
            <a:pPr marL="0" indent="0">
              <a:buNone/>
            </a:pPr>
            <a:r>
              <a:rPr lang="en-IN" dirty="0"/>
              <a:t>    </a:t>
            </a:r>
            <a:r>
              <a:rPr lang="en-IN" dirty="0">
                <a:hlinkClick r:id="rId1"/>
              </a:rPr>
              <a:t>https://</a:t>
            </a:r>
            <a:r>
              <a:rPr lang="en-IN" dirty="0" smtClean="0">
                <a:hlinkClick r:id="rId1"/>
              </a:rPr>
              <a:t>github.com/kelektiv/node.bcrypt.js#readme</a:t>
            </a:r>
            <a:endParaRPr lang="en-IN" dirty="0" smtClean="0"/>
          </a:p>
          <a:p>
            <a:pPr marL="0" indent="0">
              <a:buNone/>
            </a:pPr>
            <a:endParaRPr lang="en-IN" dirty="0"/>
          </a:p>
          <a:p>
            <a:endParaRPr lang="en-IN" dirty="0"/>
          </a:p>
          <a:p>
            <a:r>
              <a:rPr lang="en-IN" dirty="0"/>
              <a:t>bootstrap</a:t>
            </a:r>
            <a:endParaRPr lang="en-IN" dirty="0"/>
          </a:p>
          <a:p>
            <a:pPr marL="0" indent="0">
              <a:buNone/>
            </a:pPr>
            <a:r>
              <a:rPr lang="en-IN" dirty="0"/>
              <a:t>    </a:t>
            </a:r>
            <a:r>
              <a:rPr lang="en-IN" dirty="0">
                <a:hlinkClick r:id="rId2"/>
              </a:rPr>
              <a:t>https://getbootstrap.com/docs/5.0/getting-started/introduction</a:t>
            </a:r>
            <a:r>
              <a:rPr lang="en-IN" dirty="0" smtClean="0">
                <a:hlinkClick r:id="rId2"/>
              </a:rPr>
              <a:t>/</a:t>
            </a:r>
            <a:endParaRPr lang="en-IN" dirty="0" smtClean="0"/>
          </a:p>
          <a:p>
            <a:pPr marL="0" indent="0">
              <a:buNone/>
            </a:pPr>
            <a:endParaRPr lang="en-IN" dirty="0"/>
          </a:p>
          <a:p>
            <a:endParaRPr lang="en-IN" dirty="0"/>
          </a:p>
          <a:p>
            <a:r>
              <a:rPr lang="en-IN" dirty="0"/>
              <a:t>mongoose </a:t>
            </a:r>
            <a:endParaRPr lang="en-IN" dirty="0"/>
          </a:p>
          <a:p>
            <a:pPr marL="0" indent="0">
              <a:buNone/>
            </a:pPr>
            <a:r>
              <a:rPr lang="en-IN" dirty="0"/>
              <a:t>    </a:t>
            </a:r>
            <a:r>
              <a:rPr lang="en-IN" dirty="0">
                <a:hlinkClick r:id="rId3"/>
              </a:rPr>
              <a:t>https://</a:t>
            </a:r>
            <a:r>
              <a:rPr lang="en-IN" dirty="0" smtClean="0">
                <a:hlinkClick r:id="rId3"/>
              </a:rPr>
              <a:t>mongoosejs.com/docs/guide.html</a:t>
            </a:r>
            <a:endParaRPr lang="en-IN" dirty="0" smtClean="0"/>
          </a:p>
          <a:p>
            <a:pPr marL="0" indent="0">
              <a:buNone/>
            </a:pPr>
            <a:endParaRPr lang="en-IN" dirty="0"/>
          </a:p>
          <a:p>
            <a:endParaRPr lang="en-IN" dirty="0"/>
          </a:p>
          <a:p>
            <a:r>
              <a:rPr lang="en-IN" dirty="0"/>
              <a:t>nodemailer</a:t>
            </a:r>
            <a:endParaRPr lang="en-IN" dirty="0"/>
          </a:p>
          <a:p>
            <a:pPr marL="0" indent="0">
              <a:buNone/>
            </a:pPr>
            <a:r>
              <a:rPr lang="en-IN" dirty="0"/>
              <a:t>    </a:t>
            </a:r>
            <a:r>
              <a:rPr lang="en-IN" dirty="0">
                <a:hlinkClick r:id="rId4"/>
              </a:rPr>
              <a:t>https://</a:t>
            </a:r>
            <a:r>
              <a:rPr lang="en-IN" dirty="0" smtClean="0">
                <a:hlinkClick r:id="rId4"/>
              </a:rPr>
              <a:t>github.com/nodemailer/nodemailer</a:t>
            </a:r>
            <a:endParaRPr lang="en-IN" dirty="0" smtClean="0"/>
          </a:p>
          <a:p>
            <a:pPr marL="0" indent="0">
              <a:buNone/>
            </a:pPr>
            <a:endParaRPr lang="en-IN" dirty="0" smtClean="0"/>
          </a:p>
          <a:p>
            <a:pPr marL="0" indent="0">
              <a:buNone/>
            </a:pPr>
            <a:endParaRPr lang="en-IN" dirty="0"/>
          </a:p>
          <a:p>
            <a:endParaRPr lang="en-IN" dirty="0"/>
          </a:p>
          <a:p>
            <a:endParaRPr lang="en-I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9254" y="2557372"/>
            <a:ext cx="6866627" cy="1446550"/>
          </a:xfrm>
          <a:prstGeom prst="rect">
            <a:avLst/>
          </a:prstGeom>
          <a:noFill/>
        </p:spPr>
        <p:txBody>
          <a:bodyPr wrap="square" rtlCol="0">
            <a:spAutoFit/>
          </a:bodyPr>
          <a:lstStyle/>
          <a:p>
            <a:r>
              <a:rPr lang="en-IN" sz="8800" dirty="0" smtClean="0"/>
              <a:t>THANK YOU</a:t>
            </a:r>
            <a:endParaRPr lang="en-IN" sz="8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85000"/>
                    <a:lumOff val="15000"/>
                  </a:schemeClr>
                </a:solidFill>
                <a:cs typeface="Times New Roman" panose="02020603050405020304" pitchFamily="18" charset="0"/>
              </a:rPr>
              <a:t>ABSTRACT</a:t>
            </a:r>
            <a:endParaRPr lang="en-IN" dirty="0">
              <a:solidFill>
                <a:schemeClr val="tx1">
                  <a:lumMod val="85000"/>
                  <a:lumOff val="15000"/>
                </a:schemeClr>
              </a:solidFill>
              <a:cs typeface="Times New Roman" panose="02020603050405020304" pitchFamily="18" charset="0"/>
            </a:endParaRPr>
          </a:p>
        </p:txBody>
      </p:sp>
      <p:sp>
        <p:nvSpPr>
          <p:cNvPr id="3" name="Content Placeholder 2"/>
          <p:cNvSpPr>
            <a:spLocks noGrp="1"/>
          </p:cNvSpPr>
          <p:nvPr>
            <p:ph idx="1"/>
          </p:nvPr>
        </p:nvSpPr>
        <p:spPr>
          <a:xfrm>
            <a:off x="677334" y="1587261"/>
            <a:ext cx="8723340" cy="3883098"/>
          </a:xfrm>
        </p:spPr>
        <p:txBody>
          <a:bodyPr>
            <a:normAutofit/>
          </a:bodyPr>
          <a:lstStyle/>
          <a:p>
            <a:pPr algn="just"/>
            <a:r>
              <a:rPr lang="en-US" sz="2400" dirty="0">
                <a:latin typeface="Times New Roman" panose="02020603050405020304" pitchFamily="18" charset="0"/>
                <a:cs typeface="Times New Roman" panose="02020603050405020304" pitchFamily="18" charset="0"/>
              </a:rPr>
              <a:t>This is a service-oriented web application where people can book a chef, and chefs services are provided accordingly, developed using Node.js,MongoDB and Expressjs. Customer can enjoy a customized culinary experience with a Private Chef - all in the comfort of your own home.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85000"/>
                    <a:lumOff val="15000"/>
                  </a:schemeClr>
                </a:solidFill>
              </a:rPr>
              <a:t>INTRODUCTION</a:t>
            </a:r>
            <a:endParaRPr lang="en-IN" dirty="0">
              <a:solidFill>
                <a:schemeClr val="tx1">
                  <a:lumMod val="85000"/>
                  <a:lumOff val="15000"/>
                </a:schemeClr>
              </a:solidFill>
            </a:endParaRPr>
          </a:p>
        </p:txBody>
      </p:sp>
      <p:sp>
        <p:nvSpPr>
          <p:cNvPr id="3" name="Content Placeholder 2"/>
          <p:cNvSpPr>
            <a:spLocks noGrp="1"/>
          </p:cNvSpPr>
          <p:nvPr>
            <p:ph idx="1"/>
          </p:nvPr>
        </p:nvSpPr>
        <p:spPr>
          <a:xfrm>
            <a:off x="677334" y="1599872"/>
            <a:ext cx="8596668" cy="3880773"/>
          </a:xfrm>
        </p:spPr>
        <p:txBody>
          <a:bodyPr>
            <a:normAutofit/>
          </a:bodyPr>
          <a:lstStyle/>
          <a:p>
            <a:pPr algn="just"/>
            <a:r>
              <a:rPr lang="en-US" sz="2400" dirty="0">
                <a:latin typeface="Times New Roman" panose="02020603050405020304" pitchFamily="18" charset="0"/>
                <a:cs typeface="Times New Roman" panose="02020603050405020304" pitchFamily="18" charset="0"/>
              </a:rPr>
              <a:t>A few hours prior to your private dining experience, your personal chef will arrive and begin preparing the menu agreed upon. Watch and learn new recipes from your chef as he cooks in your home kitchen. With our discreet and professional service, we guarantee customers can enjoy with nothing to worry about.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rPr>
              <a:t>EXISTING SYSTEM</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535503"/>
            <a:ext cx="8596668" cy="4505860"/>
          </a:xfrm>
        </p:spPr>
        <p:txBody>
          <a:bodyPr/>
          <a:lstStyle/>
          <a:p>
            <a:pPr algn="just"/>
            <a:r>
              <a:rPr lang="en-US" sz="2400" dirty="0">
                <a:latin typeface="Times New Roman" panose="02020603050405020304" pitchFamily="18" charset="0"/>
                <a:cs typeface="Times New Roman" panose="02020603050405020304" pitchFamily="18" charset="0"/>
              </a:rPr>
              <a:t>Going to restaurant or hotel to enjoy chef’s food where we need to travel to the place, not under our surveillance, sometimes unhygienic , with constricted, less freedom and pay high cost for food</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rPr>
              <a:t>PROPOSED SYSTEM</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518249"/>
            <a:ext cx="8596668" cy="4523113"/>
          </a:xfrm>
        </p:spPr>
        <p:txBody>
          <a:bodyPr>
            <a:normAutofit/>
          </a:bodyPr>
          <a:lstStyle/>
          <a:p>
            <a:pPr algn="just"/>
            <a:r>
              <a:rPr lang="en-US" sz="2400" dirty="0">
                <a:latin typeface="Times New Roman" panose="02020603050405020304" pitchFamily="18" charset="0"/>
                <a:cs typeface="Times New Roman" panose="02020603050405020304" pitchFamily="18" charset="0"/>
              </a:rPr>
              <a:t>Chef coming to our home or said place along with ingredients where we need not to travel to the place, under our surveillance, hygienic , with freedom and pay moderate cost for food</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Billing is done </a:t>
            </a:r>
            <a:r>
              <a:rPr lang="en-US" sz="2400" dirty="0" smtClean="0">
                <a:latin typeface="Times New Roman" panose="02020603050405020304" pitchFamily="18" charset="0"/>
                <a:cs typeface="Times New Roman" panose="02020603050405020304" pitchFamily="18" charset="0"/>
              </a:rPr>
              <a:t>through </a:t>
            </a:r>
            <a:r>
              <a:rPr lang="en-US" sz="2400" dirty="0">
                <a:latin typeface="Times New Roman" panose="02020603050405020304" pitchFamily="18" charset="0"/>
                <a:cs typeface="Times New Roman" panose="02020603050405020304" pitchFamily="18" charset="0"/>
              </a:rPr>
              <a:t>communication between the user and chef by the provided chef details to the user.</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76" y="763252"/>
            <a:ext cx="7811058" cy="710242"/>
          </a:xfrm>
        </p:spPr>
        <p:txBody>
          <a:bodyPr/>
          <a:lstStyle/>
          <a:p>
            <a:r>
              <a:rPr lang="en-IN" dirty="0" smtClean="0">
                <a:solidFill>
                  <a:schemeClr val="tx1">
                    <a:lumMod val="95000"/>
                    <a:lumOff val="5000"/>
                  </a:schemeClr>
                </a:solidFill>
              </a:rPr>
              <a:t>SOFTWARE  REQUIREMENTS</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682151"/>
            <a:ext cx="8596668" cy="4359211"/>
          </a:xfrm>
        </p:spPr>
        <p:txBody>
          <a:bodyPr/>
          <a:lstStyle/>
          <a:p>
            <a:r>
              <a:rPr lang="en-US" smtClean="0"/>
              <a:t>HTML5, </a:t>
            </a:r>
            <a:r>
              <a:rPr lang="en-US" dirty="0"/>
              <a:t>CSS, nodejs, mongodb ,</a:t>
            </a:r>
            <a:r>
              <a:rPr lang="en-US" dirty="0" smtClean="0"/>
              <a:t>expressjs and npm.</a:t>
            </a:r>
            <a:endParaRPr lang="en-US" dirty="0" smtClean="0"/>
          </a:p>
          <a:p>
            <a:r>
              <a:rPr lang="en-IN" dirty="0" smtClean="0"/>
              <a:t>Any latest browser</a:t>
            </a:r>
            <a:endParaRPr lang="en-IN" dirty="0" smtClean="0"/>
          </a:p>
          <a:p>
            <a:pPr marL="0" indent="0">
              <a:buNone/>
            </a:pPr>
            <a:endParaRPr lang="en-IN" dirty="0"/>
          </a:p>
        </p:txBody>
      </p:sp>
      <p:sp>
        <p:nvSpPr>
          <p:cNvPr id="4" name="TextBox 3"/>
          <p:cNvSpPr txBox="1"/>
          <p:nvPr/>
        </p:nvSpPr>
        <p:spPr>
          <a:xfrm>
            <a:off x="599696" y="2809708"/>
            <a:ext cx="7617125" cy="646331"/>
          </a:xfrm>
          <a:prstGeom prst="rect">
            <a:avLst/>
          </a:prstGeom>
          <a:noFill/>
        </p:spPr>
        <p:txBody>
          <a:bodyPr wrap="square" rtlCol="0">
            <a:spAutoFit/>
          </a:bodyPr>
          <a:lstStyle/>
          <a:p>
            <a:r>
              <a:rPr lang="en-IN" sz="3600" dirty="0" smtClean="0"/>
              <a:t>HARDWARE REQUIREMENTS</a:t>
            </a:r>
            <a:endParaRPr lang="en-IN" sz="3600" dirty="0"/>
          </a:p>
        </p:txBody>
      </p:sp>
      <p:sp>
        <p:nvSpPr>
          <p:cNvPr id="6" name="TextBox 5"/>
          <p:cNvSpPr txBox="1"/>
          <p:nvPr/>
        </p:nvSpPr>
        <p:spPr>
          <a:xfrm>
            <a:off x="677334" y="3598818"/>
            <a:ext cx="5771072" cy="258532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smtClean="0"/>
              <a:t>Operating system:            windows 8 or later</a:t>
            </a:r>
            <a:endParaRPr lang="en-IN" dirty="0" smtClean="0"/>
          </a:p>
          <a:p>
            <a:endParaRPr lang="en-IN" dirty="0" smtClean="0"/>
          </a:p>
          <a:p>
            <a:r>
              <a:rPr lang="en-IN" dirty="0" smtClean="0"/>
              <a:t>Processor            :            Intel core I3</a:t>
            </a:r>
            <a:endParaRPr lang="en-IN" dirty="0" smtClean="0"/>
          </a:p>
          <a:p>
            <a:endParaRPr lang="en-IN" dirty="0" smtClean="0"/>
          </a:p>
          <a:p>
            <a:r>
              <a:rPr lang="en-IN" dirty="0" smtClean="0"/>
              <a:t>RAM                    :            </a:t>
            </a:r>
            <a:r>
              <a:rPr lang="en-IN" dirty="0"/>
              <a:t>4</a:t>
            </a:r>
            <a:r>
              <a:rPr lang="en-IN" dirty="0" smtClean="0"/>
              <a:t> GB minimum                            </a:t>
            </a:r>
            <a:endParaRPr lang="en-IN" dirty="0" smtClean="0"/>
          </a:p>
          <a:p>
            <a:endParaRPr lang="en-IN" dirty="0" smtClean="0"/>
          </a:p>
          <a:p>
            <a:r>
              <a:rPr lang="en-IN" dirty="0" smtClean="0"/>
              <a:t>Screen resolution:            1280x 1024 or larger</a:t>
            </a:r>
            <a:endParaRPr lang="en-IN" dirty="0" smtClean="0"/>
          </a:p>
          <a:p>
            <a:endParaRPr lang="en-IN" dirty="0"/>
          </a:p>
          <a:p>
            <a:r>
              <a:rPr lang="en-IN" dirty="0" smtClean="0"/>
              <a:t>Hard disk            :             500GB</a:t>
            </a:r>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rPr>
              <a:t>ARCHITECTURE</a:t>
            </a:r>
            <a:endParaRPr lang="en-IN" dirty="0">
              <a:solidFill>
                <a:schemeClr val="tx1">
                  <a:lumMod val="95000"/>
                  <a:lumOff val="5000"/>
                </a:schemeClr>
              </a:solidFill>
            </a:endParaRPr>
          </a:p>
        </p:txBody>
      </p:sp>
      <p:sp>
        <p:nvSpPr>
          <p:cNvPr id="3" name="Content Placeholder 2"/>
          <p:cNvSpPr>
            <a:spLocks noGrp="1"/>
          </p:cNvSpPr>
          <p:nvPr>
            <p:ph idx="1"/>
          </p:nvPr>
        </p:nvSpPr>
        <p:spPr>
          <a:xfrm>
            <a:off x="677334" y="1552755"/>
            <a:ext cx="8596668" cy="4488607"/>
          </a:xfrm>
        </p:spPr>
        <p:txBody>
          <a:bodyPr/>
          <a:lstStyle/>
          <a:p>
            <a:pPr marL="0" indent="0" algn="just">
              <a:buNone/>
            </a:pPr>
            <a:r>
              <a:rPr lang="en-US" alt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MODEL VIEW CONTROLLER</a:t>
            </a:r>
            <a:endParaRPr lang="en-IN"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Model represents the shape of the data. </a:t>
            </a:r>
            <a:r>
              <a:rPr lang="en-US" dirty="0" smtClean="0">
                <a:latin typeface="Times New Roman" panose="02020603050405020304" pitchFamily="18" charset="0"/>
                <a:cs typeface="Times New Roman" panose="02020603050405020304" pitchFamily="18" charset="0"/>
              </a:rPr>
              <a:t>Model </a:t>
            </a:r>
            <a:r>
              <a:rPr lang="en-US" dirty="0">
                <a:latin typeface="Times New Roman" panose="02020603050405020304" pitchFamily="18" charset="0"/>
                <a:cs typeface="Times New Roman" panose="02020603050405020304" pitchFamily="18" charset="0"/>
              </a:rPr>
              <a:t>objects store data retrieved from the database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View in MVC is a user interface. View display model data to the user and also enables them to modify them. </a:t>
            </a:r>
            <a:r>
              <a:rPr lang="en-US" smtClean="0">
                <a:latin typeface="Times New Roman" panose="02020603050405020304" pitchFamily="18" charset="0"/>
                <a:cs typeface="Times New Roman" panose="02020603050405020304" pitchFamily="18" charset="0"/>
              </a:rPr>
              <a:t>Ex.View</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our project MVC is HTML, CSS, and some special syntax (Snippet Code) that makes it easy to communicate with the model and the controller</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Controller</a:t>
            </a:r>
            <a:r>
              <a:rPr lang="en-US" dirty="0">
                <a:latin typeface="Times New Roman" panose="02020603050405020304" pitchFamily="18" charset="0"/>
                <a:cs typeface="Times New Roman" panose="02020603050405020304" pitchFamily="18" charset="0"/>
              </a:rPr>
              <a:t>: The controller handles the user request. Typically, the user uses the view and raises an HTTP request, which will be handled by the controller. The controller processes the request and returns the appropriate view as a response.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lumMod val="95000"/>
                    <a:lumOff val="5000"/>
                  </a:schemeClr>
                </a:solidFill>
              </a:rPr>
              <a:t>UML DIAGRAM</a:t>
            </a:r>
            <a:endParaRPr lang="en-IN" dirty="0">
              <a:solidFill>
                <a:schemeClr val="tx1">
                  <a:lumMod val="95000"/>
                  <a:lumOff val="5000"/>
                </a:schemeClr>
              </a:solidFill>
            </a:endParaRPr>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l="1" r="5710" b="4602"/>
          <a:stretch>
            <a:fillRect/>
          </a:stretch>
        </p:blipFill>
        <p:spPr>
          <a:xfrm>
            <a:off x="793631" y="1259457"/>
            <a:ext cx="9049110" cy="533975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3932</Words>
  <Application>WPS Presentation</Application>
  <PresentationFormat>Widescreen</PresentationFormat>
  <Paragraphs>151</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Wingdings 3</vt:lpstr>
      <vt:lpstr>Arial</vt:lpstr>
      <vt:lpstr>Times New Roman</vt:lpstr>
      <vt:lpstr>Trebuchet MS</vt:lpstr>
      <vt:lpstr>Microsoft YaHei</vt:lpstr>
      <vt:lpstr>Arial Unicode MS</vt:lpstr>
      <vt:lpstr>Calibri</vt:lpstr>
      <vt:lpstr>Facet</vt:lpstr>
      <vt:lpstr>ORDER YOUR CULINARY ARTIST</vt:lpstr>
      <vt:lpstr>Agenda:</vt:lpstr>
      <vt:lpstr>ABSTRACT</vt:lpstr>
      <vt:lpstr>INTRODUCTION</vt:lpstr>
      <vt:lpstr>EXISTING SYSTEM</vt:lpstr>
      <vt:lpstr>PROPOSED SYSTEM</vt:lpstr>
      <vt:lpstr>SOFTWARE  REQUIREMENTS</vt:lpstr>
      <vt:lpstr>ARCHITECTURE</vt:lpstr>
      <vt:lpstr>UML DIAGRAM</vt:lpstr>
      <vt:lpstr>Code structure</vt:lpstr>
      <vt:lpstr>MODULES </vt:lpstr>
      <vt:lpstr>OUTPUT</vt:lpstr>
      <vt:lpstr>OUTPUT</vt:lpstr>
      <vt:lpstr>OUTPUT</vt:lpstr>
      <vt:lpstr>OUTPUT</vt:lpstr>
      <vt:lpstr>OUTPUT</vt:lpstr>
      <vt:lpstr>OUTPUT</vt:lpstr>
      <vt:lpstr>OUTPUT</vt:lpstr>
      <vt:lpstr>OUTPUT</vt:lpstr>
      <vt:lpstr>CONCLUSION AND FUTURE WORK</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CHEF’S FOOD</dc:title>
  <dc:creator>Vyshnavi Gundass</dc:creator>
  <cp:lastModifiedBy>anirudh</cp:lastModifiedBy>
  <cp:revision>44</cp:revision>
  <dcterms:created xsi:type="dcterms:W3CDTF">2021-05-09T11:31:00Z</dcterms:created>
  <dcterms:modified xsi:type="dcterms:W3CDTF">2021-05-13T05:10:04Z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