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60" r:id="rId7"/>
    <p:sldId id="259" r:id="rId8"/>
    <p:sldId id="266" r:id="rId9"/>
    <p:sldId id="271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 Yateesh" userId="45844625d0c42d87" providerId="LiveId" clId="{DF5357A0-D403-4748-9428-86D53993A24B}"/>
    <pc:docChg chg="custSel addSld delSld modSld sldOrd">
      <pc:chgData name="M. Yateesh" userId="45844625d0c42d87" providerId="LiveId" clId="{DF5357A0-D403-4748-9428-86D53993A24B}" dt="2023-10-15T05:28:21.364" v="32" actId="207"/>
      <pc:docMkLst>
        <pc:docMk/>
      </pc:docMkLst>
      <pc:sldChg chg="modSp mod ord">
        <pc:chgData name="M. Yateesh" userId="45844625d0c42d87" providerId="LiveId" clId="{DF5357A0-D403-4748-9428-86D53993A24B}" dt="2023-10-14T09:50:00.520" v="4"/>
        <pc:sldMkLst>
          <pc:docMk/>
          <pc:sldMk cId="1865732612" sldId="258"/>
        </pc:sldMkLst>
        <pc:spChg chg="mod">
          <ac:chgData name="M. Yateesh" userId="45844625d0c42d87" providerId="LiveId" clId="{DF5357A0-D403-4748-9428-86D53993A24B}" dt="2023-10-14T09:41:35.818" v="2" actId="5793"/>
          <ac:spMkLst>
            <pc:docMk/>
            <pc:sldMk cId="1865732612" sldId="258"/>
            <ac:spMk id="4" creationId="{5EB59798-16F0-F5BA-03B2-4A010A7127AE}"/>
          </ac:spMkLst>
        </pc:spChg>
      </pc:sldChg>
      <pc:sldChg chg="modSp mod">
        <pc:chgData name="M. Yateesh" userId="45844625d0c42d87" providerId="LiveId" clId="{DF5357A0-D403-4748-9428-86D53993A24B}" dt="2023-10-14T09:29:52.425" v="0" actId="14100"/>
        <pc:sldMkLst>
          <pc:docMk/>
          <pc:sldMk cId="1381041341" sldId="264"/>
        </pc:sldMkLst>
        <pc:picChg chg="mod">
          <ac:chgData name="M. Yateesh" userId="45844625d0c42d87" providerId="LiveId" clId="{DF5357A0-D403-4748-9428-86D53993A24B}" dt="2023-10-14T09:29:52.425" v="0" actId="14100"/>
          <ac:picMkLst>
            <pc:docMk/>
            <pc:sldMk cId="1381041341" sldId="264"/>
            <ac:picMk id="10" creationId="{B8A872D6-F356-22EB-B94A-320EC1672FFD}"/>
          </ac:picMkLst>
        </pc:picChg>
      </pc:sldChg>
      <pc:sldChg chg="ord">
        <pc:chgData name="M. Yateesh" userId="45844625d0c42d87" providerId="LiveId" clId="{DF5357A0-D403-4748-9428-86D53993A24B}" dt="2023-10-14T10:21:31.379" v="5"/>
        <pc:sldMkLst>
          <pc:docMk/>
          <pc:sldMk cId="3953487552" sldId="269"/>
        </pc:sldMkLst>
      </pc:sldChg>
      <pc:sldChg chg="new del">
        <pc:chgData name="M. Yateesh" userId="45844625d0c42d87" providerId="LiveId" clId="{DF5357A0-D403-4748-9428-86D53993A24B}" dt="2023-10-15T05:26:18.449" v="8" actId="2696"/>
        <pc:sldMkLst>
          <pc:docMk/>
          <pc:sldMk cId="1697053778" sldId="270"/>
        </pc:sldMkLst>
      </pc:sldChg>
      <pc:sldChg chg="modSp new mod">
        <pc:chgData name="M. Yateesh" userId="45844625d0c42d87" providerId="LiveId" clId="{DF5357A0-D403-4748-9428-86D53993A24B}" dt="2023-10-15T05:28:21.364" v="32" actId="207"/>
        <pc:sldMkLst>
          <pc:docMk/>
          <pc:sldMk cId="2005199912" sldId="271"/>
        </pc:sldMkLst>
        <pc:spChg chg="mod">
          <ac:chgData name="M. Yateesh" userId="45844625d0c42d87" providerId="LiveId" clId="{DF5357A0-D403-4748-9428-86D53993A24B}" dt="2023-10-15T05:27:17.031" v="24" actId="20577"/>
          <ac:spMkLst>
            <pc:docMk/>
            <pc:sldMk cId="2005199912" sldId="271"/>
            <ac:spMk id="2" creationId="{88CDEFAC-734E-7646-31C3-A1DE2C281025}"/>
          </ac:spMkLst>
        </pc:spChg>
        <pc:spChg chg="mod">
          <ac:chgData name="M. Yateesh" userId="45844625d0c42d87" providerId="LiveId" clId="{DF5357A0-D403-4748-9428-86D53993A24B}" dt="2023-10-15T05:28:21.364" v="32" actId="207"/>
          <ac:spMkLst>
            <pc:docMk/>
            <pc:sldMk cId="2005199912" sldId="271"/>
            <ac:spMk id="3" creationId="{F24D2C43-F8C6-2044-088A-16635E619B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9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4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1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9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4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3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0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2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0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6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1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8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3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482C17-E424-484F-BBA7-07827E169AF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99108D-CDF4-4C6C-9A0A-E3D976172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96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74F6-D628-32DD-547A-FDE3D2B8A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ONLINE BLOGGING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BA3A6-EE9C-326D-8170-228C436C5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176" y="3704675"/>
            <a:ext cx="6587412" cy="802012"/>
          </a:xfrm>
        </p:spPr>
        <p:txBody>
          <a:bodyPr>
            <a:normAutofit/>
          </a:bodyPr>
          <a:lstStyle/>
          <a:p>
            <a:r>
              <a:rPr lang="en-I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I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MR.GUNTI SURENDRA</a:t>
            </a:r>
          </a:p>
        </p:txBody>
      </p:sp>
    </p:spTree>
    <p:extLst>
      <p:ext uri="{BB962C8B-B14F-4D97-AF65-F5344CB8AC3E}">
        <p14:creationId xmlns:p14="http://schemas.microsoft.com/office/powerpoint/2010/main" val="20276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9DA30-CF44-05E8-CB09-FFC5F0B33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88" y="816428"/>
            <a:ext cx="6671828" cy="2400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EFA06-6CF0-059A-8D23-8122365F7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88" y="3429000"/>
            <a:ext cx="6600010" cy="2612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25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86CE1-6632-0754-2157-FB0CA0E64495}"/>
              </a:ext>
            </a:extLst>
          </p:cNvPr>
          <p:cNvSpPr txBox="1"/>
          <p:nvPr/>
        </p:nvSpPr>
        <p:spPr>
          <a:xfrm>
            <a:off x="824204" y="830424"/>
            <a:ext cx="105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CONCLUSION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8D533-D624-94AE-8F03-0DDB85CDF097}"/>
              </a:ext>
            </a:extLst>
          </p:cNvPr>
          <p:cNvSpPr txBox="1"/>
          <p:nvPr/>
        </p:nvSpPr>
        <p:spPr>
          <a:xfrm>
            <a:off x="915955" y="1707502"/>
            <a:ext cx="10360090" cy="22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kern="1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As a team, we are actively working to finish this project. We intend to create a website that is efficient and has a user-friendly front-end interface. We are sure we can create a more user-friendly website. We guarantee that our consumers will experience an unprecedented degree of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95348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1769B-C60C-CC5B-6D84-A18E45493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24" y="843955"/>
            <a:ext cx="6309907" cy="228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D2718-30BA-9DC5-D29C-719372A3D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87" y="3466322"/>
            <a:ext cx="6287044" cy="2411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82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7D762-3011-2A6A-3760-E2E074001685}"/>
              </a:ext>
            </a:extLst>
          </p:cNvPr>
          <p:cNvSpPr txBox="1"/>
          <p:nvPr/>
        </p:nvSpPr>
        <p:spPr>
          <a:xfrm>
            <a:off x="783770" y="811763"/>
            <a:ext cx="3489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pc="-15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en-IN" sz="3200" b="1" spc="-135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lang="en-IN" sz="3200" b="1" spc="105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lang="en-IN" sz="3200" b="1" spc="-80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</a:t>
            </a:r>
            <a:r>
              <a:rPr lang="en-IN" sz="3200" b="1" spc="135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</a:t>
            </a:r>
            <a:r>
              <a:rPr lang="en-IN" sz="3200" b="1" spc="-20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lang="en-IN" sz="3200" b="1" spc="75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</a:t>
            </a:r>
            <a:r>
              <a:rPr lang="en-IN" sz="3200" b="1" spc="-15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lang="en-IN" sz="3200" b="1" spc="85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TION :</a:t>
            </a:r>
          </a:p>
          <a:p>
            <a:endParaRPr lang="en-IN" sz="3200" b="1" spc="85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59798-16F0-F5BA-03B2-4A010A7127AE}"/>
              </a:ext>
            </a:extLst>
          </p:cNvPr>
          <p:cNvSpPr txBox="1"/>
          <p:nvPr/>
        </p:nvSpPr>
        <p:spPr>
          <a:xfrm>
            <a:off x="783770" y="1604865"/>
            <a:ext cx="104782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online blogging platform is a website or application that allows users to create and publish blog posts.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There are many different online blogging platforms available, each with its own features and benefits.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get started with blogging g, you will need to choose a blogging platform and create an account. Once you have created an account, you can start creating blog posts.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Once you have published a blog post, you can share it on social media or other websites. You can also promote your blog by submitting it to directories and search engines.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73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FBECF-D958-7742-BC31-B11E43BA807E}"/>
              </a:ext>
            </a:extLst>
          </p:cNvPr>
          <p:cNvSpPr txBox="1"/>
          <p:nvPr/>
        </p:nvSpPr>
        <p:spPr>
          <a:xfrm>
            <a:off x="749559" y="606490"/>
            <a:ext cx="10692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BENEFITS OF ONLINE BLOGGING PLATFORM :</a:t>
            </a:r>
          </a:p>
          <a:p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6305A-32E2-0352-9F8B-B7960A4CEB6B}"/>
              </a:ext>
            </a:extLst>
          </p:cNvPr>
          <p:cNvSpPr txBox="1"/>
          <p:nvPr/>
        </p:nvSpPr>
        <p:spPr>
          <a:xfrm>
            <a:off x="923731" y="1436914"/>
            <a:ext cx="103289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Share your thoughts and experiences. A blog is a great way to share your thoughts, ideas, and experiences with others. You can write about anything you want, from your personal life to your professional experiences.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Connect with others. Blogging can help you connect with others who share your interests. You can comment on other blogs, participate in forums, and attend blogging events.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 an audience. If you blog consistently and provide valuable content, you can build an audience of loyal readers. This can be a great way to promote your business or brand, or simply to connect with other people who share your interests.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68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6EF8-7490-9867-606A-A23C0FD3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49682" y="4815415"/>
            <a:ext cx="45719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871FB-52AC-0037-ACDC-EA4E656F8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1249680" y="538215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0" name="Picture 2" descr="5 Benefits of Online Learning: Why Online Learning is the Future of  Education?">
            <a:extLst>
              <a:ext uri="{FF2B5EF4-FFF2-40B4-BE49-F238E27FC236}">
                <a16:creationId xmlns:a16="http://schemas.microsoft.com/office/drawing/2014/main" id="{B8A872D6-F356-22EB-B94A-320EC1672FF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5" b="8555"/>
          <a:stretch>
            <a:fillRect/>
          </a:stretch>
        </p:blipFill>
        <p:spPr bwMode="auto">
          <a:xfrm>
            <a:off x="801278" y="709127"/>
            <a:ext cx="10586301" cy="5462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104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8980C-87AC-ADC4-8D88-CB2DD70FDAFF}"/>
              </a:ext>
            </a:extLst>
          </p:cNvPr>
          <p:cNvSpPr txBox="1"/>
          <p:nvPr/>
        </p:nvSpPr>
        <p:spPr>
          <a:xfrm>
            <a:off x="755780" y="858416"/>
            <a:ext cx="105622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MODULES AND FEATURES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C672E-54A5-33A6-3BB5-DBF4B35892F8}"/>
              </a:ext>
            </a:extLst>
          </p:cNvPr>
          <p:cNvSpPr txBox="1"/>
          <p:nvPr/>
        </p:nvSpPr>
        <p:spPr>
          <a:xfrm>
            <a:off x="998376" y="1632857"/>
            <a:ext cx="10319657" cy="455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Registration and Profiles                                                 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Content Creation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Post Management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Comments and Interactivity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Engagement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Search and Navigation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Design and Customization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Mobile Responsiveness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122" name="Picture 2" descr="The Top 15 Best Blogging Platforms - A Detailed Synopsis!">
            <a:extLst>
              <a:ext uri="{FF2B5EF4-FFF2-40B4-BE49-F238E27FC236}">
                <a16:creationId xmlns:a16="http://schemas.microsoft.com/office/drawing/2014/main" id="{CA65DF34-E67F-450A-2BA5-5CEEF5102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07" y="1836107"/>
            <a:ext cx="5078552" cy="3808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661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7AED9-435E-CF6F-564E-DF2AACA3BDC0}"/>
              </a:ext>
            </a:extLst>
          </p:cNvPr>
          <p:cNvSpPr txBox="1"/>
          <p:nvPr/>
        </p:nvSpPr>
        <p:spPr>
          <a:xfrm>
            <a:off x="903514" y="783771"/>
            <a:ext cx="1038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ADVANTAGES OF ONLINE BLOGGING PLATFORM 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1AB98-DED9-B735-EE16-BE44BDDC031F}"/>
              </a:ext>
            </a:extLst>
          </p:cNvPr>
          <p:cNvSpPr txBox="1"/>
          <p:nvPr/>
        </p:nvSpPr>
        <p:spPr>
          <a:xfrm>
            <a:off x="1007706" y="1539551"/>
            <a:ext cx="103849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Ease of Use:</a:t>
            </a:r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Most online blogging platforms are user-friendly and require little to no coding or technical expertise, making it accessible to a wide range of users.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Quick Setup:</a:t>
            </a:r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You can create a blog within minutes by signing up on a blogging platform, selecting a template, and starting to write.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Cost-Effective:</a:t>
            </a:r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Many platforms offer free plans with basic features, making it a cost-effective option for individuals and small businesses.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90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CD6FC-EE59-E41D-7060-C80C7C096CBD}"/>
              </a:ext>
            </a:extLst>
          </p:cNvPr>
          <p:cNvSpPr txBox="1"/>
          <p:nvPr/>
        </p:nvSpPr>
        <p:spPr>
          <a:xfrm>
            <a:off x="765110" y="645758"/>
            <a:ext cx="1062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DISADVANTAGES OF ONLINE BLOGGING PLATFORM :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422C1-3AE6-271E-0D6C-8489E9657A6F}"/>
              </a:ext>
            </a:extLst>
          </p:cNvPr>
          <p:cNvSpPr txBox="1"/>
          <p:nvPr/>
        </p:nvSpPr>
        <p:spPr>
          <a:xfrm>
            <a:off x="895739" y="1474237"/>
            <a:ext cx="10347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Limited Customization:</a:t>
            </a:r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Free or low-cost plans often have limitations on design and functionality, limiting your ability to create a unique blog.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Lack of Control:</a:t>
            </a:r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You have limited control over the underlying infrastructure and may be subject to the platform's terms of service.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Branding and Domain Restrictions:</a:t>
            </a:r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Free plans may include the platform's branding in your domain name or limit your choice of a custom domain.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36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E3A9A-7A8A-36F7-9B82-3B3CB35499C6}"/>
              </a:ext>
            </a:extLst>
          </p:cNvPr>
          <p:cNvSpPr txBox="1"/>
          <p:nvPr/>
        </p:nvSpPr>
        <p:spPr>
          <a:xfrm>
            <a:off x="765110" y="737118"/>
            <a:ext cx="780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FEEDBACK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1719A-FC35-E4BA-C2FB-787B08AB6C45}"/>
              </a:ext>
            </a:extLst>
          </p:cNvPr>
          <p:cNvSpPr txBox="1"/>
          <p:nvPr/>
        </p:nvSpPr>
        <p:spPr>
          <a:xfrm>
            <a:off x="895739" y="1623527"/>
            <a:ext cx="10347649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kern="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		We have circulated a feedback form and collected feedback from many customers. These are some of the main questions or aspects we asked from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102876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EFAC-734E-7646-31C3-A1DE2C28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854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QUESTIONS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2C43-F8C6-2044-088A-16635E61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Can I make money from my blog on these platforms?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is an online blogging platform?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are some popular online blogging platforms?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9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186</TotalTime>
  <Words>550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Cambria</vt:lpstr>
      <vt:lpstr>Garamond</vt:lpstr>
      <vt:lpstr>Söhne</vt:lpstr>
      <vt:lpstr>Times New Roman</vt:lpstr>
      <vt:lpstr>Wingdings</vt:lpstr>
      <vt:lpstr>Organic</vt:lpstr>
      <vt:lpstr>ONLINE BLOGGING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BLOGGING PLATFORM</dc:title>
  <dc:creator>M. Yateesh</dc:creator>
  <cp:lastModifiedBy>M. Yateesh</cp:lastModifiedBy>
  <cp:revision>1</cp:revision>
  <dcterms:created xsi:type="dcterms:W3CDTF">2023-09-01T13:02:15Z</dcterms:created>
  <dcterms:modified xsi:type="dcterms:W3CDTF">2023-10-15T05:28:28Z</dcterms:modified>
</cp:coreProperties>
</file>