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F585-821A-75F1-8B79-80EC8C090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668" y="2303585"/>
            <a:ext cx="9990993" cy="1778870"/>
          </a:xfrm>
        </p:spPr>
        <p:txBody>
          <a:bodyPr/>
          <a:lstStyle/>
          <a:p>
            <a:r>
              <a:rPr lang="en-ID" sz="2800" dirty="0"/>
              <a:t>PEMOGRAMAN JARINGAN </a:t>
            </a:r>
            <a:br>
              <a:rPr lang="en-ID" sz="2800" dirty="0"/>
            </a:br>
            <a:r>
              <a:rPr lang="en-ID" sz="2800" dirty="0"/>
              <a:t>“SOCKET PROGRAMING”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04C6A-4C54-14B2-E965-4EB83BBE9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D" dirty="0"/>
              <a:t>KEVIN V.B (362101016)</a:t>
            </a:r>
          </a:p>
          <a:p>
            <a:r>
              <a:rPr lang="en-ID" dirty="0"/>
              <a:t>WAHYU TRI ADMAJA ()</a:t>
            </a:r>
          </a:p>
          <a:p>
            <a:r>
              <a:rPr lang="en-ID" dirty="0"/>
              <a:t>M.RIFKI F.()</a:t>
            </a:r>
          </a:p>
        </p:txBody>
      </p:sp>
    </p:spTree>
    <p:extLst>
      <p:ext uri="{BB962C8B-B14F-4D97-AF65-F5344CB8AC3E}">
        <p14:creationId xmlns:p14="http://schemas.microsoft.com/office/powerpoint/2010/main" val="328462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9A4D-C291-B6C4-EFED-708749E4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PRINSIP DASAR SOCKET PROGRAMING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7A22-F1D2-1AEC-AF94-A47EC19B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Prinsip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Socket Programming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dua program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prinsip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Socket Programming:</a:t>
            </a:r>
          </a:p>
        </p:txBody>
      </p:sp>
    </p:spTree>
    <p:extLst>
      <p:ext uri="{BB962C8B-B14F-4D97-AF65-F5344CB8AC3E}">
        <p14:creationId xmlns:p14="http://schemas.microsoft.com/office/powerpoint/2010/main" val="145492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458D-9FE0-6C9B-8066-379C627B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SOCKET PROGRAMMING MEMILIKI 2 JENIS YAITU :</a:t>
            </a:r>
          </a:p>
          <a:p>
            <a:r>
              <a:rPr lang="en-ID" dirty="0"/>
              <a:t>CLIENT SOCKET</a:t>
            </a:r>
          </a:p>
          <a:p>
            <a:r>
              <a:rPr lang="en-ID" dirty="0"/>
              <a:t>SERVER SOCKET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4494C6-62C9-404F-3F2E-42C73FFD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SOCKET PROGRAMMING </a:t>
            </a:r>
          </a:p>
        </p:txBody>
      </p:sp>
    </p:spTree>
    <p:extLst>
      <p:ext uri="{BB962C8B-B14F-4D97-AF65-F5344CB8AC3E}">
        <p14:creationId xmlns:p14="http://schemas.microsoft.com/office/powerpoint/2010/main" val="326602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277C-7DA8-BFB8-8409-642B4E87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CLIENT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E442-8B1F-02C6-D63C-60CE8942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Client Socket:</a:t>
            </a:r>
          </a:p>
          <a:p>
            <a:pPr marL="0" indent="0">
              <a:buNone/>
            </a:pPr>
            <a:r>
              <a:rPr lang="en-ID" dirty="0"/>
              <a:t>a) Client socket </a:t>
            </a:r>
            <a:r>
              <a:rPr lang="en-ID" dirty="0" err="1"/>
              <a:t>digunakan</a:t>
            </a:r>
            <a:r>
              <a:rPr lang="en-ID" dirty="0"/>
              <a:t> oleh program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meminta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dari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server.</a:t>
            </a:r>
          </a:p>
          <a:p>
            <a:pPr marL="0" indent="0">
              <a:buNone/>
            </a:pPr>
            <a:r>
              <a:rPr lang="en-ID" dirty="0"/>
              <a:t>b) Ketika program client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server,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soket</a:t>
            </a:r>
            <a:r>
              <a:rPr lang="en-ID" dirty="0"/>
              <a:t> </a:t>
            </a:r>
            <a:r>
              <a:rPr lang="en-ID" dirty="0" err="1"/>
              <a:t>klien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c) </a:t>
            </a:r>
            <a:r>
              <a:rPr lang="en-ID" dirty="0" err="1"/>
              <a:t>Soket</a:t>
            </a:r>
            <a:r>
              <a:rPr lang="en-ID" dirty="0"/>
              <a:t> </a:t>
            </a:r>
            <a:r>
              <a:rPr lang="en-ID" dirty="0" err="1"/>
              <a:t>klien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server dan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responsdari</a:t>
            </a:r>
            <a:r>
              <a:rPr lang="en-ID" dirty="0"/>
              <a:t> server.</a:t>
            </a:r>
          </a:p>
        </p:txBody>
      </p:sp>
    </p:spTree>
    <p:extLst>
      <p:ext uri="{BB962C8B-B14F-4D97-AF65-F5344CB8AC3E}">
        <p14:creationId xmlns:p14="http://schemas.microsoft.com/office/powerpoint/2010/main" val="169006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7030-421A-947D-46D3-A7A1D07F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SERVER SOCKET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F482-6C23-4665-9B4E-89BCAD3D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a) Server socket </a:t>
            </a:r>
            <a:r>
              <a:rPr lang="en-ID" dirty="0" err="1"/>
              <a:t>digunakan</a:t>
            </a:r>
            <a:r>
              <a:rPr lang="en-ID" dirty="0"/>
              <a:t> oleh program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kepada</a:t>
            </a:r>
            <a:r>
              <a:rPr lang="en-ID" dirty="0"/>
              <a:t> client.</a:t>
            </a:r>
          </a:p>
          <a:p>
            <a:pPr marL="0" indent="0">
              <a:buNone/>
            </a:pPr>
            <a:r>
              <a:rPr lang="en-ID" dirty="0"/>
              <a:t>b) Server socket </a:t>
            </a:r>
            <a:r>
              <a:rPr lang="en-ID" dirty="0" err="1"/>
              <a:t>mendengarkan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client.</a:t>
            </a:r>
          </a:p>
          <a:p>
            <a:pPr marL="0" indent="0">
              <a:buNone/>
            </a:pPr>
            <a:r>
              <a:rPr lang="en-ID" dirty="0"/>
              <a:t>c) </a:t>
            </a:r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client, server socket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soket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client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54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C7B-493C-E42E-6059-7482FDD6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Penggunaan</a:t>
            </a:r>
            <a:r>
              <a:rPr lang="en-ID" dirty="0"/>
              <a:t> Socket Programming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3B3D-1DBC-D135-EE1A-885FA2AB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 err="1"/>
              <a:t>Membuat</a:t>
            </a:r>
            <a:r>
              <a:rPr lang="en-ID" dirty="0"/>
              <a:t> Socket:</a:t>
            </a:r>
          </a:p>
          <a:p>
            <a:pPr marL="0" indent="0">
              <a:buNone/>
            </a:pPr>
            <a:r>
              <a:rPr lang="en-ID" dirty="0"/>
              <a:t>a) Program client dan server </a:t>
            </a:r>
            <a:r>
              <a:rPr lang="en-ID" dirty="0" err="1"/>
              <a:t>membuat</a:t>
            </a:r>
            <a:r>
              <a:rPr lang="en-ID" dirty="0"/>
              <a:t> socket.</a:t>
            </a:r>
          </a:p>
          <a:p>
            <a:pPr marL="0" indent="0">
              <a:buNone/>
            </a:pPr>
            <a:r>
              <a:rPr lang="en-ID" dirty="0"/>
              <a:t>b) Client </a:t>
            </a:r>
            <a:r>
              <a:rPr lang="en-ID" dirty="0" err="1"/>
              <a:t>membuat</a:t>
            </a:r>
            <a:r>
              <a:rPr lang="en-ID" dirty="0"/>
              <a:t> socket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menginisiasi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server.</a:t>
            </a:r>
          </a:p>
          <a:p>
            <a:pPr marL="0" indent="0">
              <a:buNone/>
            </a:pPr>
            <a:r>
              <a:rPr lang="en-ID" dirty="0"/>
              <a:t>c) Server </a:t>
            </a:r>
            <a:r>
              <a:rPr lang="en-ID" dirty="0" err="1"/>
              <a:t>membuat</a:t>
            </a:r>
            <a:r>
              <a:rPr lang="en-ID" dirty="0"/>
              <a:t> socket dan </a:t>
            </a:r>
            <a:r>
              <a:rPr lang="en-ID" dirty="0" err="1"/>
              <a:t>mendengarkan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client.</a:t>
            </a:r>
          </a:p>
          <a:p>
            <a:pPr marL="0" indent="0">
              <a:buNone/>
            </a:pPr>
            <a:r>
              <a:rPr lang="en-ID" dirty="0"/>
              <a:t>2.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a) Client </a:t>
            </a:r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server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IP dan </a:t>
            </a:r>
            <a:r>
              <a:rPr lang="en-ID" dirty="0" err="1"/>
              <a:t>nomor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port </a:t>
            </a:r>
            <a:r>
              <a:rPr lang="en-ID" dirty="0" err="1"/>
              <a:t>tertentu</a:t>
            </a:r>
            <a:endParaRPr lang="nb-NO" dirty="0"/>
          </a:p>
          <a:p>
            <a:pPr marL="0" indent="0">
              <a:buNone/>
            </a:pPr>
            <a:r>
              <a:rPr lang="sv-SE" dirty="0"/>
              <a:t>b) Server menerima permintaan koneksi dan membuat soket baru untuk berkomunikasi dengan</a:t>
            </a:r>
          </a:p>
          <a:p>
            <a:pPr marL="0" indent="0">
              <a:buNone/>
            </a:pPr>
            <a:r>
              <a:rPr lang="sv-SE" dirty="0"/>
              <a:t>client.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65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E47A-B3FA-FEF9-DCA2-94FFC532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PENUTUP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690B-3BC8-69C5-90DB-DFB97290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47583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</TotalTime>
  <Words>250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PEMOGRAMAN JARINGAN  “SOCKET PROGRAMING”</vt:lpstr>
      <vt:lpstr>PRINSIP DASAR SOCKET PROGRAMING</vt:lpstr>
      <vt:lpstr>SOCKET PROGRAMMING </vt:lpstr>
      <vt:lpstr>CLIENT SOCKET</vt:lpstr>
      <vt:lpstr>SERVER SOCKET </vt:lpstr>
      <vt:lpstr>Penggunaan Socket Programming melibatkan beberapa langkah umum:</vt:lpstr>
      <vt:lpstr>PENUTUP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PEMOGRAMAN JARINGAN  “SOCKET PROGRAMING”</dc:title>
  <dc:creator>Puskom IM</dc:creator>
  <cp:lastModifiedBy>Puskom IM</cp:lastModifiedBy>
  <cp:revision>2</cp:revision>
  <dcterms:created xsi:type="dcterms:W3CDTF">2023-11-06T05:38:41Z</dcterms:created>
  <dcterms:modified xsi:type="dcterms:W3CDTF">2023-11-06T05:54:14Z</dcterms:modified>
</cp:coreProperties>
</file>