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6" r:id="rId3"/>
    <p:sldId id="281" r:id="rId4"/>
    <p:sldId id="280" r:id="rId5"/>
    <p:sldId id="278" r:id="rId6"/>
    <p:sldId id="283" r:id="rId7"/>
    <p:sldId id="277" r:id="rId8"/>
    <p:sldId id="271" r:id="rId9"/>
  </p:sldIdLst>
  <p:sldSz cx="12188825" cy="6858000"/>
  <p:notesSz cx="6858000" cy="9144000"/>
  <p:defaultTextStyle>
    <a:defPPr rtl="0">
      <a:defRPr lang="zh-TW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B5DBC6"/>
    <a:srgbClr val="313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61" autoAdjust="0"/>
    <p:restoredTop sz="74092" autoAdjust="0"/>
  </p:normalViewPr>
  <p:slideViewPr>
    <p:cSldViewPr>
      <p:cViewPr>
        <p:scale>
          <a:sx n="150" d="100"/>
          <a:sy n="150" d="100"/>
        </p:scale>
        <p:origin x="-4950" y="-3330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</a:defRPr>
            </a:lvl1pPr>
          </a:lstStyle>
          <a:p>
            <a:pPr rtl="0"/>
            <a:fld id="{0983028C-0BB7-4C61-9671-DFAF7F041764}" type="datetime2">
              <a:rPr lang="zh-TW" altLang="en-US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2020年12月30日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</a:defRPr>
            </a:lvl1pPr>
          </a:lstStyle>
          <a:p>
            <a:pPr rtl="0"/>
            <a:fld id="{A446DCAE-1661-43FF-8A44-43DAFDC1FD90}" type="slidenum">
              <a:rPr lang="en-US" altLang="zh-TW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9DDF99-8551-4748-A0EB-D0AE734518EE}" type="datetime2">
              <a:rPr lang="zh-TW" altLang="en-US" smtClean="0">
                <a:uFillTx/>
              </a:rPr>
              <a:pPr/>
              <a:t>2020年12月30日</a:t>
            </a:fld>
            <a:endParaRPr lang="zh-TW" altLang="en-US" dirty="0">
              <a:uFillTx/>
            </a:endParaRPr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36" tIns="45719" rIns="91436" bIns="45719" rtlCol="0" anchor="ctr"/>
          <a:lstStyle/>
          <a:p>
            <a:pPr rtl="0"/>
            <a:endParaRPr lang="zh-TW" altLang="en-US" dirty="0">
              <a:uFillTx/>
            </a:endParaRPr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6" tIns="45719" rIns="91436" bIns="45719" rtlCol="0"/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9C971FF-EF28-4195-A575-329446EFAA55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Good Afternoon everyone</a:t>
            </a:r>
          </a:p>
          <a:p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 am Shuo-Han Chen, a postdoctoral research fellow at Academia</a:t>
            </a:r>
            <a:r>
              <a:rPr lang="en-US" altLang="zh-TW" baseline="0" dirty="0">
                <a:uFillTx/>
              </a:rPr>
              <a:t> </a:t>
            </a:r>
            <a:r>
              <a:rPr lang="en-US" altLang="zh-TW" baseline="0" dirty="0" err="1">
                <a:uFillTx/>
              </a:rPr>
              <a:t>Sinica</a:t>
            </a:r>
            <a:endParaRPr lang="en-US" altLang="zh-TW" baseline="0" dirty="0">
              <a:uFillTx/>
            </a:endParaRPr>
          </a:p>
          <a:p>
            <a:endParaRPr lang="en-US" altLang="zh-TW" dirty="0"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sz="1200" b="0" i="0" kern="1200" dirty="0">
                <a:solidFill>
                  <a:schemeClr val="tx1">
                    <a:lumMod val="50000"/>
                  </a:schemeClr>
                </a:solidFill>
                <a:effectLst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It is a great honor to be </a:t>
            </a:r>
            <a:r>
              <a:rPr lang="en-US" altLang="zh-TW" baseline="0" dirty="0">
                <a:uFillTx/>
              </a:rPr>
              <a:t>invited by the department for being here today</a:t>
            </a:r>
            <a:endParaRPr lang="en-US" altLang="zh-TW" dirty="0">
              <a:uFillTx/>
            </a:endParaRPr>
          </a:p>
          <a:p>
            <a:endParaRPr lang="zh-TW" altLang="en-US" dirty="0">
              <a:uFillTx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TW" smtClean="0">
                <a:uFillTx/>
              </a:rPr>
              <a:pPr/>
              <a:t>1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Here is more detail about me. I started working as a postdoctoral research fellow at the </a:t>
            </a:r>
            <a:r>
              <a:rPr lang="en-US" altLang="zh-TW" sz="1200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Institute of Information Science, </a:t>
            </a:r>
            <a:r>
              <a:rPr lang="en-US" altLang="zh-TW" dirty="0">
                <a:uFillTx/>
              </a:rPr>
              <a:t>Academia </a:t>
            </a:r>
            <a:r>
              <a:rPr lang="en-US" altLang="zh-TW" dirty="0" err="1">
                <a:uFillTx/>
              </a:rPr>
              <a:t>Sinica</a:t>
            </a:r>
            <a:r>
              <a:rPr lang="en-US" altLang="zh-TW" dirty="0">
                <a:uFillTx/>
              </a:rPr>
              <a:t> since March 2018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During my fellowship, I have been to the Purdue University USA and the Chinese University of Hong Kong for visiting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Before my fellowship, I spent two and half years for my </a:t>
            </a:r>
            <a:r>
              <a:rPr lang="en-US" altLang="zh-TW" dirty="0" err="1">
                <a:uFillTx/>
              </a:rPr>
              <a:t>phd</a:t>
            </a:r>
            <a:r>
              <a:rPr lang="en-US" altLang="zh-TW" dirty="0">
                <a:uFillTx/>
              </a:rPr>
              <a:t> degree at the CS Department of National Tsing Hua University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My research interests mainly lies in 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the next generation memory/storage architecture designs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Emerging non-volatile memory and storage technologies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marL="0" marR="0" lvl="0" indent="0" algn="l" defTabSz="9143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dirty="0">
                <a:uFillTx/>
              </a:rPr>
              <a:t>Low power system designs for artificial neural networks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In the past few years, I have revived few awards and a best paper nomination at DAC conference, which is a top rated conference in the EDA</a:t>
            </a:r>
            <a:r>
              <a:rPr lang="zh-TW" altLang="en-US" dirty="0">
                <a:uFillTx/>
              </a:rPr>
              <a:t> </a:t>
            </a:r>
            <a:r>
              <a:rPr lang="en-US" altLang="zh-TW" dirty="0">
                <a:uFillTx/>
              </a:rPr>
              <a:t>field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6226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Here is more detail about me. I started working as a postdoctoral research fellow at the </a:t>
            </a:r>
            <a:r>
              <a:rPr lang="en-US" altLang="zh-TW" sz="1200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Institute of Information Science, </a:t>
            </a:r>
            <a:r>
              <a:rPr lang="en-US" altLang="zh-TW" dirty="0">
                <a:uFillTx/>
              </a:rPr>
              <a:t>Academia </a:t>
            </a:r>
            <a:r>
              <a:rPr lang="en-US" altLang="zh-TW" dirty="0" err="1">
                <a:uFillTx/>
              </a:rPr>
              <a:t>Sinica</a:t>
            </a:r>
            <a:r>
              <a:rPr lang="en-US" altLang="zh-TW" dirty="0">
                <a:uFillTx/>
              </a:rPr>
              <a:t> since March 2018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During my fellowship, I have been to the Purdue University USA and the Chinese University of Hong Kong for visiting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Before my fellowship, I spent two and half years for my </a:t>
            </a:r>
            <a:r>
              <a:rPr lang="en-US" altLang="zh-TW" dirty="0" err="1">
                <a:uFillTx/>
              </a:rPr>
              <a:t>phd</a:t>
            </a:r>
            <a:r>
              <a:rPr lang="en-US" altLang="zh-TW" dirty="0">
                <a:uFillTx/>
              </a:rPr>
              <a:t> degree at the CS Department of National Tsing Hua University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My research interests mainly lies in 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the next generation memory/storage architecture designs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Emerging non-volatile memory and storage technologies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marL="0" marR="0" lvl="0" indent="0" algn="l" defTabSz="9143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dirty="0">
                <a:uFillTx/>
              </a:rPr>
              <a:t>Low power system designs for artificial neural networks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In the past few years, I have revived few awards and a best paper nomination at DAC conference, which is a top rated conference in the EDA</a:t>
            </a:r>
            <a:r>
              <a:rPr lang="zh-TW" altLang="en-US" dirty="0">
                <a:uFillTx/>
              </a:rPr>
              <a:t> </a:t>
            </a:r>
            <a:r>
              <a:rPr lang="en-US" altLang="zh-TW" dirty="0">
                <a:uFillTx/>
              </a:rPr>
              <a:t>field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74661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Here is more detail about me. I started working as a postdoctoral research fellow at the </a:t>
            </a:r>
            <a:r>
              <a:rPr lang="en-US" altLang="zh-TW" sz="1200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Institute of Information Science, </a:t>
            </a:r>
            <a:r>
              <a:rPr lang="en-US" altLang="zh-TW" dirty="0">
                <a:uFillTx/>
              </a:rPr>
              <a:t>Academia </a:t>
            </a:r>
            <a:r>
              <a:rPr lang="en-US" altLang="zh-TW" dirty="0" err="1">
                <a:uFillTx/>
              </a:rPr>
              <a:t>Sinica</a:t>
            </a:r>
            <a:r>
              <a:rPr lang="en-US" altLang="zh-TW" dirty="0">
                <a:uFillTx/>
              </a:rPr>
              <a:t> since March 2018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During my fellowship, I have been to the Purdue University USA and the Chinese University of Hong Kong for visiting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Before my fellowship, I spent two and half years for my </a:t>
            </a:r>
            <a:r>
              <a:rPr lang="en-US" altLang="zh-TW" dirty="0" err="1">
                <a:uFillTx/>
              </a:rPr>
              <a:t>phd</a:t>
            </a:r>
            <a:r>
              <a:rPr lang="en-US" altLang="zh-TW" dirty="0">
                <a:uFillTx/>
              </a:rPr>
              <a:t> degree at the CS Department of National Tsing Hua University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My research interests mainly lies in 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the next generation memory/storage architecture designs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Emerging non-volatile memory and storage technologies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marL="0" marR="0" lvl="0" indent="0" algn="l" defTabSz="9143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dirty="0">
                <a:uFillTx/>
              </a:rPr>
              <a:t>Low power system designs for artificial neural networks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In the past few years, I have revived few awards and a best paper nomination at DAC conference, which is a top rated conference in the EDA</a:t>
            </a:r>
            <a:r>
              <a:rPr lang="zh-TW" altLang="en-US" dirty="0">
                <a:uFillTx/>
              </a:rPr>
              <a:t> </a:t>
            </a:r>
            <a:r>
              <a:rPr lang="en-US" altLang="zh-TW" dirty="0">
                <a:uFillTx/>
              </a:rPr>
              <a:t>field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8550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Here is more detail about me. I started working as a postdoctoral research fellow at the </a:t>
            </a:r>
            <a:r>
              <a:rPr lang="en-US" altLang="zh-TW" sz="1200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Institute of Information Science, </a:t>
            </a:r>
            <a:r>
              <a:rPr lang="en-US" altLang="zh-TW" dirty="0">
                <a:uFillTx/>
              </a:rPr>
              <a:t>Academia </a:t>
            </a:r>
            <a:r>
              <a:rPr lang="en-US" altLang="zh-TW" dirty="0" err="1">
                <a:uFillTx/>
              </a:rPr>
              <a:t>Sinica</a:t>
            </a:r>
            <a:r>
              <a:rPr lang="en-US" altLang="zh-TW" dirty="0">
                <a:uFillTx/>
              </a:rPr>
              <a:t> since March 2018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During my fellowship, I have been to the Purdue University USA and the Chinese University of Hong Kong for visiting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Before my fellowship, I spent two and half years for my </a:t>
            </a:r>
            <a:r>
              <a:rPr lang="en-US" altLang="zh-TW" dirty="0" err="1">
                <a:uFillTx/>
              </a:rPr>
              <a:t>phd</a:t>
            </a:r>
            <a:r>
              <a:rPr lang="en-US" altLang="zh-TW" dirty="0">
                <a:uFillTx/>
              </a:rPr>
              <a:t> degree at the CS Department of National Tsing Hua University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My research interests mainly lies in 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the next generation memory/storage architecture designs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Emerging non-volatile memory and storage technologies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marL="0" marR="0" lvl="0" indent="0" algn="l" defTabSz="9143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dirty="0">
                <a:uFillTx/>
              </a:rPr>
              <a:t>Low power system designs for artificial neural networks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In the past few years, I have revived few awards and a best paper nomination at DAC conference, which is a top rated conference in the EDA</a:t>
            </a:r>
            <a:r>
              <a:rPr lang="zh-TW" altLang="en-US" dirty="0">
                <a:uFillTx/>
              </a:rPr>
              <a:t> </a:t>
            </a:r>
            <a:r>
              <a:rPr lang="en-US" altLang="zh-TW" dirty="0">
                <a:uFillTx/>
              </a:rPr>
              <a:t>field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47499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Here is more detail about me. I started working as a postdoctoral research fellow at the </a:t>
            </a:r>
            <a:r>
              <a:rPr lang="en-US" altLang="zh-TW" sz="1200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Institute of Information Science, </a:t>
            </a:r>
            <a:r>
              <a:rPr lang="en-US" altLang="zh-TW" dirty="0">
                <a:uFillTx/>
              </a:rPr>
              <a:t>Academia </a:t>
            </a:r>
            <a:r>
              <a:rPr lang="en-US" altLang="zh-TW" dirty="0" err="1">
                <a:uFillTx/>
              </a:rPr>
              <a:t>Sinica</a:t>
            </a:r>
            <a:r>
              <a:rPr lang="en-US" altLang="zh-TW" dirty="0">
                <a:uFillTx/>
              </a:rPr>
              <a:t> since March 2018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During my fellowship, I have been to the Purdue University USA and the Chinese University of Hong Kong for visiting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Before my fellowship, I spent two and half years for my </a:t>
            </a:r>
            <a:r>
              <a:rPr lang="en-US" altLang="zh-TW" dirty="0" err="1">
                <a:uFillTx/>
              </a:rPr>
              <a:t>phd</a:t>
            </a:r>
            <a:r>
              <a:rPr lang="en-US" altLang="zh-TW" dirty="0">
                <a:uFillTx/>
              </a:rPr>
              <a:t> degree at the CS Department of National Tsing Hua University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My research interests mainly lies in 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the next generation memory/storage architecture designs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Emerging non-volatile memory and storage technologies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marL="0" marR="0" lvl="0" indent="0" algn="l" defTabSz="9143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dirty="0">
                <a:uFillTx/>
              </a:rPr>
              <a:t>Low power system designs for artificial neural networks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In the past few years, I have revived few awards and a best paper nomination at DAC conference, which is a top rated conference in the EDA</a:t>
            </a:r>
            <a:r>
              <a:rPr lang="zh-TW" altLang="en-US" dirty="0">
                <a:uFillTx/>
              </a:rPr>
              <a:t> </a:t>
            </a:r>
            <a:r>
              <a:rPr lang="en-US" altLang="zh-TW" dirty="0">
                <a:uFillTx/>
              </a:rPr>
              <a:t>field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15700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Here is more detail about me. I started working as a postdoctoral research fellow at the </a:t>
            </a:r>
            <a:r>
              <a:rPr lang="en-US" altLang="zh-TW" sz="1200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Institute of Information Science, </a:t>
            </a:r>
            <a:r>
              <a:rPr lang="en-US" altLang="zh-TW" dirty="0">
                <a:uFillTx/>
              </a:rPr>
              <a:t>Academia </a:t>
            </a:r>
            <a:r>
              <a:rPr lang="en-US" altLang="zh-TW" dirty="0" err="1">
                <a:uFillTx/>
              </a:rPr>
              <a:t>Sinica</a:t>
            </a:r>
            <a:r>
              <a:rPr lang="en-US" altLang="zh-TW" dirty="0">
                <a:uFillTx/>
              </a:rPr>
              <a:t> since March 2018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During my fellowship, I have been to the Purdue University USA and the Chinese University of Hong Kong for visiting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Before my fellowship, I spent two and half years for my </a:t>
            </a:r>
            <a:r>
              <a:rPr lang="en-US" altLang="zh-TW" dirty="0" err="1">
                <a:uFillTx/>
              </a:rPr>
              <a:t>phd</a:t>
            </a:r>
            <a:r>
              <a:rPr lang="en-US" altLang="zh-TW" dirty="0">
                <a:uFillTx/>
              </a:rPr>
              <a:t> degree at the CS Department of National Tsing Hua University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My research interests mainly lies in 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the next generation memory/storage architecture designs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Emerging non-volatile memory and storage technologies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marL="0" marR="0" lvl="0" indent="0" algn="l" defTabSz="9143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dirty="0">
                <a:uFillTx/>
              </a:rPr>
              <a:t>Low power system designs for artificial neural networks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In the past few years, I have revived few awards and a best paper nomination at DAC conference, which is a top rated conference in the EDA</a:t>
            </a:r>
            <a:r>
              <a:rPr lang="zh-TW" altLang="en-US" dirty="0">
                <a:uFillTx/>
              </a:rPr>
              <a:t> </a:t>
            </a:r>
            <a:r>
              <a:rPr lang="en-US" altLang="zh-TW" dirty="0">
                <a:uFillTx/>
              </a:rPr>
              <a:t>field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90659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Thank you for listening. Now, I would like to end today’s talk by the Q &amp; A time.</a:t>
            </a:r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8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TW" altLang="en-US" dirty="0">
              <a:solidFill>
                <a:schemeClr val="lt1"/>
              </a:solidFill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按一下以編輯母片子標題樣式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2E24C17-B68E-4A47-84B1-84A76ECE54D9}" type="datetime2">
              <a:rPr lang="zh-TW" altLang="en-US" smtClean="0">
                <a:uFillTx/>
              </a:rPr>
              <a:t>2020年12月30日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971213" y="6481763"/>
            <a:ext cx="1143001" cy="180974"/>
          </a:xfrm>
        </p:spPr>
        <p:txBody>
          <a:bodyPr rtlCol="0"/>
          <a:lstStyle>
            <a:lvl1pPr>
              <a:defRPr sz="2800">
                <a:uFillTx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1267C61-F72F-4FE9-83DF-F722C6D03596}" type="datetime2">
              <a:rPr lang="zh-TW" altLang="en-US" smtClean="0">
                <a:uFillTx/>
              </a:rPr>
              <a:t>2020年12月30日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>
                <a:uFillTx/>
              </a:defRPr>
            </a:lvl7pPr>
            <a:lvl8pPr>
              <a:defRPr>
                <a:uFillTx/>
              </a:defRPr>
            </a:lvl8pPr>
            <a:lvl9pPr>
              <a:defRPr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EC64960-53E7-451A-A53B-07A6AC27CFA4}" type="datetime2">
              <a:rPr lang="zh-TW" altLang="en-US" smtClean="0">
                <a:uFillTx/>
              </a:rPr>
              <a:t>2020年12月30日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  <a:lvl9pPr>
              <a:defRPr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F2BF7E4F-FB81-4CA9-95D5-9F4411C12724}" type="datetime2">
              <a:rPr lang="zh-TW" altLang="en-US" smtClean="0">
                <a:uFillTx/>
              </a:rPr>
              <a:t>2020年12月30日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E89D5C7-1272-4E59-936B-C4A0B3E29142}" type="datetime2">
              <a:rPr lang="zh-TW" altLang="en-US" smtClean="0">
                <a:uFillTx/>
              </a:rPr>
              <a:t>2020年12月30日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 baseline="0">
                <a:uFillTx/>
              </a:defRPr>
            </a:lvl7pPr>
            <a:lvl8pPr>
              <a:defRPr sz="1600" baseline="0">
                <a:uFillTx/>
              </a:defRPr>
            </a:lvl8pPr>
            <a:lvl9pPr>
              <a:defRPr sz="16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3BD917B-D4E0-44FD-AA59-07341E044A29}" type="datetime2">
              <a:rPr lang="zh-TW" altLang="en-US" smtClean="0">
                <a:uFillTx/>
              </a:rPr>
              <a:t>2020年12月30日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>
                <a:uFillTx/>
              </a:defRPr>
            </a:lvl8pPr>
            <a:lvl9pPr>
              <a:defRPr sz="14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 baseline="0">
                <a:uFillTx/>
              </a:defRPr>
            </a:lvl8pPr>
            <a:lvl9pPr>
              <a:defRPr sz="14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6C4E559-B3E6-4741-A798-BF459CEFB875}" type="datetime2">
              <a:rPr lang="zh-TW" altLang="en-US" smtClean="0">
                <a:uFillTx/>
              </a:rPr>
              <a:t>2020年12月30日</a:t>
            </a:fld>
            <a:endParaRPr lang="zh-TW" altLang="en-US" dirty="0">
              <a:uFillTx/>
            </a:endParaRP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E59EE6D-4CA4-4633-9A33-1A18EF2B875F}" type="datetime2">
              <a:rPr lang="zh-TW" altLang="en-US" smtClean="0">
                <a:uFillTx/>
              </a:rPr>
              <a:t>2020年12月30日</a:t>
            </a:fld>
            <a:endParaRPr lang="zh-TW" altLang="en-US" dirty="0">
              <a:uFillTx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6391E873-6C8B-40FA-8927-8DE97E21F05E}" type="datetime2">
              <a:rPr lang="zh-TW" altLang="en-US" smtClean="0">
                <a:uFillTx/>
              </a:rPr>
              <a:t>2020年12月30日</a:t>
            </a:fld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B2F6B44-AEB2-4F28-B485-24F434EF3677}" type="datetime2">
              <a:rPr lang="zh-TW" altLang="en-US" smtClean="0">
                <a:uFillTx/>
              </a:rPr>
              <a:t>2020年12月30日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按一下圖示以新增圖片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47071C5-C0A1-498E-85BC-8888E0CF3DE5}" type="datetime2">
              <a:rPr lang="zh-TW" altLang="en-US" smtClean="0">
                <a:uFillTx/>
              </a:rPr>
              <a:t>2020年12月30日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40000">
              <a:schemeClr val="bg2"/>
            </a:gs>
            <a:gs pos="69000">
              <a:schemeClr val="bg1"/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zh-TW" altLang="en-US" sz="2400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>
                <a:uFillTx/>
              </a:rPr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7286C04-F5F8-473F-B463-36B554D2D25E}" type="datetime2">
              <a:rPr lang="zh-TW" altLang="en-US" smtClean="0">
                <a:uFillTx/>
              </a:rPr>
              <a:t>2020年12月30日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846940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chen@csie.ntut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1217612" y="1915870"/>
            <a:ext cx="9753600" cy="1729154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TW" sz="3800" i="1" cap="none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Embedded System</a:t>
            </a:r>
            <a:br>
              <a:rPr lang="en-US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HW 04: USB Driver</a:t>
            </a:r>
            <a:endParaRPr lang="zh-TW" altLang="en-US" dirty="0">
              <a:solidFill>
                <a:schemeClr val="tx1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副標題 2"/>
          <p:cNvSpPr>
            <a:spLocks noGrp="1"/>
          </p:cNvSpPr>
          <p:nvPr>
            <p:ph type="subTitle" idx="1"/>
          </p:nvPr>
        </p:nvSpPr>
        <p:spPr>
          <a:xfrm>
            <a:off x="2694012" y="4407826"/>
            <a:ext cx="6800800" cy="2294997"/>
          </a:xfrm>
        </p:spPr>
        <p:txBody>
          <a:bodyPr>
            <a:noAutofit/>
          </a:bodyPr>
          <a:lstStyle/>
          <a:p>
            <a:endParaRPr lang="en-US" altLang="zh-TW" sz="2400" b="1" dirty="0">
              <a:uFillTx/>
              <a:latin typeface="Calibri" panose="020F0502020204030204" pitchFamily="34" charset="0"/>
              <a:ea typeface="標楷體" pitchFamily="65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cap="none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Shuo-Han Chen 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en-US" sz="2400" dirty="0">
                <a:uFillTx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陳碩漢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  <a:b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2400" i="1" u="sng" dirty="0">
                <a:solidFill>
                  <a:srgbClr val="0033CC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hlinkClick r:id="rId3"/>
              </a:rPr>
              <a:t>shchen@csie.ntut.edu.tw</a:t>
            </a: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Hong-Yue Technology Research Building 334</a:t>
            </a: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 09:10 - 12:00</a:t>
            </a:r>
          </a:p>
        </p:txBody>
      </p:sp>
      <p:sp>
        <p:nvSpPr>
          <p:cNvPr id="22" name="標題 1"/>
          <p:cNvSpPr txBox="1">
            <a:spLocks/>
          </p:cNvSpPr>
          <p:nvPr/>
        </p:nvSpPr>
        <p:spPr>
          <a:xfrm>
            <a:off x="5302324" y="186529"/>
            <a:ext cx="6552728" cy="9978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TW" sz="2400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Department of Computer Science and Information Engineering</a:t>
            </a:r>
          </a:p>
        </p:txBody>
      </p:sp>
      <p:pic>
        <p:nvPicPr>
          <p:cNvPr id="2052" name="Picture 4" descr="國立臺北科技大學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081" y="432905"/>
            <a:ext cx="4501016" cy="720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Purpose for this Homework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764704"/>
            <a:ext cx="11017224" cy="594161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Goal : Write your own USB driver for USB mouse</a:t>
            </a:r>
          </a:p>
          <a:p>
            <a:pPr marL="788670" lvl="1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Trace the original USB HID</a:t>
            </a:r>
            <a:r>
              <a:rPr lang="zh-TW" altLang="en-US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mouse</a:t>
            </a:r>
            <a:r>
              <a:rPr lang="zh-TW" altLang="en-US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driver &amp; Try to write your own one</a:t>
            </a:r>
          </a:p>
          <a:p>
            <a:pPr marL="788670" lvl="1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Add your own driver to </a:t>
            </a:r>
            <a:r>
              <a:rPr lang="en-US" altLang="zh-TW" sz="28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Menuconfig</a:t>
            </a: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like HW03 &amp; compile/install kernel.</a:t>
            </a:r>
          </a:p>
          <a:p>
            <a:pPr marL="788670" lvl="1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Prepare a second mouse &amp;</a:t>
            </a:r>
            <a:r>
              <a:rPr lang="zh-TW" altLang="en-US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add it to VMware virtual machine.</a:t>
            </a:r>
          </a:p>
          <a:p>
            <a:pPr marL="788670" lvl="1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Unbind the original driver &amp; bind you own one to your second mouse.</a:t>
            </a:r>
          </a:p>
          <a:p>
            <a:pPr marL="788670" lvl="1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Find your print message in </a:t>
            </a:r>
            <a:r>
              <a:rPr lang="en-US" altLang="zh-TW" sz="28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dmesg</a:t>
            </a: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after your own driver operating successfully.</a:t>
            </a:r>
          </a:p>
          <a:p>
            <a:pPr marL="788670" lvl="1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endParaRPr lang="en-US" altLang="zh-TW" sz="28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788670" lvl="1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endParaRPr lang="en-US" altLang="zh-TW" sz="2400" dirty="0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274320" lvl="1" indent="0">
              <a:lnSpc>
                <a:spcPct val="120000"/>
              </a:lnSpc>
              <a:spcBef>
                <a:spcPts val="300"/>
              </a:spcBef>
              <a:buNone/>
            </a:pPr>
            <a:endParaRPr lang="en-US" altLang="zh-TW" sz="28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</a:t>
            </a:fld>
            <a:endParaRPr lang="zh-TW" alt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3162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476671"/>
            <a:ext cx="11017224" cy="5832649"/>
          </a:xfrm>
        </p:spPr>
        <p:txBody>
          <a:bodyPr anchor="t">
            <a:noAutofit/>
          </a:bodyPr>
          <a:lstStyle/>
          <a:p>
            <a:pPr marL="788670" lvl="1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Trace the original USB HID</a:t>
            </a:r>
            <a:r>
              <a:rPr lang="zh-TW" altLang="en-US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mouse</a:t>
            </a:r>
            <a:r>
              <a:rPr lang="zh-TW" altLang="en-US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driver &amp; Try to write your own one</a:t>
            </a:r>
          </a:p>
          <a:p>
            <a:pPr lvl="3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Write comments for each section or line of code in the original USB HID</a:t>
            </a:r>
            <a:r>
              <a:rPr lang="zh-TW" altLang="en-US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mouse</a:t>
            </a:r>
            <a:r>
              <a:rPr lang="zh-TW" altLang="en-US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driver.</a:t>
            </a:r>
          </a:p>
          <a:p>
            <a:pPr lvl="3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The path of original USB HID mouse driver is</a:t>
            </a:r>
          </a:p>
          <a:p>
            <a:pPr marL="731520" lvl="3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		-&gt;</a:t>
            </a:r>
            <a:r>
              <a:rPr lang="en-US" altLang="zh-TW" sz="2400" dirty="0"/>
              <a:t>linux-5.9.2/drivers/hid/</a:t>
            </a:r>
            <a:r>
              <a:rPr lang="en-US" altLang="zh-TW" sz="2400" dirty="0" err="1"/>
              <a:t>usbhid</a:t>
            </a:r>
            <a:r>
              <a:rPr lang="en-US" altLang="zh-TW" sz="2400" dirty="0"/>
              <a:t>/</a:t>
            </a:r>
            <a:r>
              <a:rPr lang="en-US" altLang="zh-TW" sz="2400" dirty="0" err="1"/>
              <a:t>usbmouse.c</a:t>
            </a:r>
            <a:endParaRPr lang="en-US" altLang="zh-TW" sz="24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lvl="3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After writing your own one, leave comments as well</a:t>
            </a:r>
          </a:p>
          <a:p>
            <a:pPr lvl="3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DO</a:t>
            </a:r>
            <a:r>
              <a:rPr lang="zh-TW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NOT</a:t>
            </a:r>
            <a:r>
              <a:rPr lang="zh-TW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COPY</a:t>
            </a:r>
            <a:r>
              <a:rPr lang="zh-TW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AND</a:t>
            </a:r>
            <a:r>
              <a:rPr lang="zh-TW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PASTE</a:t>
            </a:r>
            <a:r>
              <a:rPr lang="zh-TW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-&gt; ZERO POINT IN</a:t>
            </a:r>
            <a:r>
              <a:rPr lang="zh-TW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THIS</a:t>
            </a:r>
            <a:r>
              <a:rPr lang="zh-TW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HW</a:t>
            </a:r>
          </a:p>
          <a:p>
            <a:pPr lvl="3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Add </a:t>
            </a:r>
            <a:r>
              <a:rPr lang="en-US" altLang="zh-TW" sz="2400" dirty="0" err="1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printk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in your own driver for reporting left button click.</a:t>
            </a:r>
          </a:p>
          <a:p>
            <a:pPr lvl="3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Remember to change the name in this struct</a:t>
            </a:r>
            <a:b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as well.</a:t>
            </a:r>
          </a:p>
          <a:p>
            <a:pPr lvl="3"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274320" lvl="1" indent="0">
              <a:lnSpc>
                <a:spcPct val="120000"/>
              </a:lnSpc>
              <a:spcBef>
                <a:spcPts val="300"/>
              </a:spcBef>
              <a:buNone/>
            </a:pPr>
            <a:endParaRPr lang="en-US" altLang="zh-TW" sz="28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</a:t>
            </a:fld>
            <a:endParaRPr lang="zh-TW" altLang="en-US" dirty="0">
              <a:uFillTx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A113B62-5089-461E-A550-0A5934CA3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599" y="4509120"/>
            <a:ext cx="3895725" cy="1190625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0463A3CE-9BBE-4F60-8810-8CE3051AB572}"/>
              </a:ext>
            </a:extLst>
          </p:cNvPr>
          <p:cNvCxnSpPr/>
          <p:nvPr/>
        </p:nvCxnSpPr>
        <p:spPr>
          <a:xfrm>
            <a:off x="8830716" y="4941168"/>
            <a:ext cx="12241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509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261764" y="151682"/>
            <a:ext cx="11449272" cy="6554636"/>
          </a:xfrm>
        </p:spPr>
        <p:txBody>
          <a:bodyPr anchor="t">
            <a:noAutofit/>
          </a:bodyPr>
          <a:lstStyle/>
          <a:p>
            <a:pPr marL="788670" lvl="1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 startAt="2"/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Add your own driver to </a:t>
            </a:r>
            <a:r>
              <a:rPr lang="en-US" altLang="zh-TW" sz="28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Menuconfig</a:t>
            </a: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like HW03 &amp; compile/install kernel.</a:t>
            </a:r>
          </a:p>
          <a:p>
            <a:pPr lvl="3">
              <a:lnSpc>
                <a:spcPct val="120000"/>
              </a:lnSpc>
              <a:spcBef>
                <a:spcPts val="300"/>
              </a:spcBef>
            </a:pPr>
            <a: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Alter </a:t>
            </a:r>
            <a:r>
              <a:rPr lang="en-US" altLang="zh-TW" sz="2200" dirty="0">
                <a:solidFill>
                  <a:schemeClr val="accent1">
                    <a:lumMod val="75000"/>
                  </a:schemeClr>
                </a:solidFill>
              </a:rPr>
              <a:t>linux-5.9.2/drivers/hid/</a:t>
            </a:r>
            <a:r>
              <a:rPr lang="en-US" altLang="zh-TW" sz="2200" dirty="0" err="1">
                <a:solidFill>
                  <a:schemeClr val="accent1">
                    <a:lumMod val="75000"/>
                  </a:schemeClr>
                </a:solidFill>
              </a:rPr>
              <a:t>usbhid</a:t>
            </a:r>
            <a:r>
              <a:rPr lang="en-US" altLang="zh-TW" sz="22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altLang="zh-TW" sz="2200" dirty="0" err="1">
                <a:solidFill>
                  <a:schemeClr val="accent1">
                    <a:lumMod val="75000"/>
                  </a:schemeClr>
                </a:solidFill>
              </a:rPr>
              <a:t>Kconfig</a:t>
            </a:r>
            <a:r>
              <a:rPr lang="en-US" altLang="zh-TW" sz="2200" dirty="0">
                <a:solidFill>
                  <a:schemeClr val="accent1">
                    <a:lumMod val="75000"/>
                  </a:schemeClr>
                </a:solidFill>
              </a:rPr>
              <a:t> &amp; </a:t>
            </a:r>
            <a:r>
              <a:rPr lang="en-US" altLang="zh-TW" sz="2200" dirty="0" err="1">
                <a:solidFill>
                  <a:schemeClr val="accent1">
                    <a:lumMod val="75000"/>
                  </a:schemeClr>
                </a:solidFill>
              </a:rPr>
              <a:t>Makefile</a:t>
            </a:r>
            <a:r>
              <a:rPr lang="en-US" altLang="zh-TW" sz="2200" dirty="0"/>
              <a:t> like HW03.</a:t>
            </a:r>
          </a:p>
          <a:p>
            <a:pPr lvl="3">
              <a:lnSpc>
                <a:spcPct val="120000"/>
              </a:lnSpc>
              <a:spcBef>
                <a:spcPts val="300"/>
              </a:spcBef>
            </a:pPr>
            <a: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So you will see something like this </a:t>
            </a:r>
          </a:p>
          <a:p>
            <a:pPr marL="731520" lvl="3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	in </a:t>
            </a:r>
            <a:r>
              <a:rPr lang="en-US" altLang="zh-TW" sz="22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Menuconfig</a:t>
            </a:r>
            <a: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.</a:t>
            </a:r>
          </a:p>
          <a:p>
            <a:pPr marL="731520" lvl="3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(You may change it to other names.)</a:t>
            </a:r>
          </a:p>
          <a:p>
            <a:pPr lvl="3">
              <a:lnSpc>
                <a:spcPct val="120000"/>
              </a:lnSpc>
              <a:spcBef>
                <a:spcPts val="300"/>
              </a:spcBef>
            </a:pPr>
            <a: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Check the module you add as &lt;M&gt;.</a:t>
            </a:r>
            <a:b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The Path in </a:t>
            </a:r>
            <a:r>
              <a:rPr lang="en-US" altLang="zh-TW" sz="22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Menuconfig</a:t>
            </a:r>
            <a: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is:</a:t>
            </a:r>
            <a:b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Device Drivers-&gt;HID support</a:t>
            </a:r>
            <a:br>
              <a:rPr lang="en-US" altLang="zh-TW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-&gt;USB support</a:t>
            </a:r>
            <a:br>
              <a:rPr lang="en-US" altLang="zh-TW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-&gt;USB HID Boot </a:t>
            </a:r>
            <a:r>
              <a:rPr lang="en-US" altLang="zh-TW" sz="22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Protocal</a:t>
            </a:r>
            <a:r>
              <a:rPr lang="en-US" altLang="zh-TW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drivers</a:t>
            </a:r>
          </a:p>
          <a:p>
            <a:pPr lvl="3">
              <a:lnSpc>
                <a:spcPct val="120000"/>
              </a:lnSpc>
              <a:spcBef>
                <a:spcPts val="300"/>
              </a:spcBef>
            </a:pPr>
            <a: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Use $make to recompile your kernel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After recompile your kernel, in your Linux Kernel source folder</a:t>
            </a:r>
          </a:p>
          <a:p>
            <a:pPr lvl="3">
              <a:lnSpc>
                <a:spcPct val="120000"/>
              </a:lnSpc>
              <a:spcBef>
                <a:spcPts val="300"/>
              </a:spcBef>
            </a:pPr>
            <a:r>
              <a:rPr lang="en-US" altLang="zh-TW" sz="22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sudo</a:t>
            </a:r>
            <a:r>
              <a:rPr lang="en-US" altLang="zh-TW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make </a:t>
            </a:r>
            <a:r>
              <a:rPr lang="en-US" altLang="zh-TW" sz="22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modules_install</a:t>
            </a:r>
            <a:endParaRPr lang="en-US" altLang="zh-TW" sz="22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lvl="3">
              <a:lnSpc>
                <a:spcPct val="120000"/>
              </a:lnSpc>
              <a:spcBef>
                <a:spcPts val="300"/>
              </a:spcBef>
            </a:pPr>
            <a:r>
              <a:rPr lang="en-US" altLang="zh-TW" sz="22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US" altLang="zh-TW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make install</a:t>
            </a:r>
            <a:endParaRPr lang="en-US" altLang="zh-TW" sz="22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274320" lvl="1" indent="0">
              <a:lnSpc>
                <a:spcPct val="120000"/>
              </a:lnSpc>
              <a:spcBef>
                <a:spcPts val="300"/>
              </a:spcBef>
              <a:buNone/>
            </a:pPr>
            <a:endParaRPr lang="en-US" altLang="zh-TW" sz="28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</a:t>
            </a:fld>
            <a:endParaRPr lang="zh-TW" altLang="en-US" dirty="0">
              <a:uFillTx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6C79A5C-0A2A-4EA6-8500-41F7D2424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400" y="1340768"/>
            <a:ext cx="5568801" cy="377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27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117748" y="151682"/>
            <a:ext cx="11593288" cy="6554635"/>
          </a:xfrm>
        </p:spPr>
        <p:txBody>
          <a:bodyPr anchor="t">
            <a:noAutofit/>
          </a:bodyPr>
          <a:lstStyle/>
          <a:p>
            <a:pPr marL="788670" lvl="1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 startAt="3"/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Prepare a second mouse &amp;</a:t>
            </a:r>
            <a:r>
              <a:rPr lang="zh-TW" altLang="en-US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add it to VMware virtual machine.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Completely shutdown(not suspend) the virtual machine.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Check the &lt;Show all USB input devices&gt; settings.(Pic A)</a:t>
            </a:r>
            <a:b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b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b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b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b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b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endParaRPr lang="en-US" altLang="zh-TW" sz="22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Reboot the virtual machine, connect </a:t>
            </a:r>
            <a:b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your second mouse like picture B.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Use </a:t>
            </a:r>
            <a:r>
              <a:rPr lang="en-US" altLang="zh-TW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$</a:t>
            </a:r>
            <a:r>
              <a:rPr lang="en-US" altLang="zh-TW" sz="22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lsusb</a:t>
            </a:r>
            <a:r>
              <a:rPr lang="en-US" altLang="zh-TW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-tv </a:t>
            </a:r>
            <a: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to check your mouse</a:t>
            </a:r>
            <a:b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and the driver it is </a:t>
            </a:r>
            <a:r>
              <a:rPr lang="en-US" altLang="zh-TW" sz="22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binded</a:t>
            </a:r>
            <a: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with now.</a:t>
            </a:r>
            <a:b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(Pic C)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endParaRPr lang="en-US" altLang="zh-TW" sz="22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</a:t>
            </a:fld>
            <a:endParaRPr lang="zh-TW" altLang="en-US" dirty="0">
              <a:uFillTx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3A99BA6-841D-436A-9517-A3D361258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519" y="1627948"/>
            <a:ext cx="6257198" cy="212508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22B5FFE-ED69-4B06-AA69-AA83F1843094}"/>
              </a:ext>
            </a:extLst>
          </p:cNvPr>
          <p:cNvSpPr/>
          <p:nvPr/>
        </p:nvSpPr>
        <p:spPr>
          <a:xfrm>
            <a:off x="2782044" y="2540000"/>
            <a:ext cx="1307356" cy="154198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 sz="2400">
              <a:uFillTx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505B0C5-D18C-4468-8345-1AB6027FF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679" y="1627948"/>
            <a:ext cx="5871444" cy="212508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756EE17-1509-497F-8D3E-ADAE5F0AD8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4615" y="3870608"/>
            <a:ext cx="6162709" cy="277240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5DCF4CF-8BDD-4840-83B3-AFC376E4102F}"/>
              </a:ext>
            </a:extLst>
          </p:cNvPr>
          <p:cNvSpPr/>
          <p:nvPr/>
        </p:nvSpPr>
        <p:spPr>
          <a:xfrm>
            <a:off x="6019800" y="5877272"/>
            <a:ext cx="5486400" cy="333028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 sz="2400">
              <a:uFillTx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68107A-C5DD-4509-AFFE-987427D7B7CD}"/>
              </a:ext>
            </a:extLst>
          </p:cNvPr>
          <p:cNvSpPr txBox="1"/>
          <p:nvPr/>
        </p:nvSpPr>
        <p:spPr>
          <a:xfrm>
            <a:off x="2782788" y="3343198"/>
            <a:ext cx="402131" cy="4247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/>
              <a:t>A</a:t>
            </a:r>
            <a:endParaRPr lang="zh-TW" altLang="en-US" sz="2400" dirty="0" err="1">
              <a:uFillTx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1CE6966-B7F4-4642-BF28-058F175963B0}"/>
              </a:ext>
            </a:extLst>
          </p:cNvPr>
          <p:cNvSpPr txBox="1"/>
          <p:nvPr/>
        </p:nvSpPr>
        <p:spPr>
          <a:xfrm>
            <a:off x="11266615" y="3343198"/>
            <a:ext cx="402131" cy="4247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B</a:t>
            </a:r>
            <a:endParaRPr lang="zh-TW" altLang="en-US" sz="2400" dirty="0" err="1">
              <a:solidFill>
                <a:schemeClr val="accent2">
                  <a:lumMod val="20000"/>
                  <a:lumOff val="80000"/>
                </a:schemeClr>
              </a:solidFill>
              <a:uFillTx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FFC0555-2CC1-4705-84E5-7E0FF42C4407}"/>
              </a:ext>
            </a:extLst>
          </p:cNvPr>
          <p:cNvSpPr txBox="1"/>
          <p:nvPr/>
        </p:nvSpPr>
        <p:spPr>
          <a:xfrm>
            <a:off x="11191479" y="5163888"/>
            <a:ext cx="402131" cy="4247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uFillTx/>
              </a:rPr>
              <a:t>C</a:t>
            </a:r>
            <a:endParaRPr lang="zh-TW" altLang="en-US" sz="2400" dirty="0" err="1">
              <a:solidFill>
                <a:schemeClr val="accent2">
                  <a:lumMod val="20000"/>
                  <a:lumOff val="80000"/>
                </a:schemeClr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14393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117748" y="151682"/>
            <a:ext cx="11593288" cy="6554635"/>
          </a:xfrm>
        </p:spPr>
        <p:txBody>
          <a:bodyPr anchor="t">
            <a:noAutofit/>
          </a:bodyPr>
          <a:lstStyle/>
          <a:p>
            <a:pPr marL="788670" lvl="1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 startAt="4"/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Unbind the original driver &amp; bind you own one to your second mouse.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If you haven’t set the password of root, use </a:t>
            </a:r>
            <a:r>
              <a:rPr lang="en-US" altLang="zh-TW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$</a:t>
            </a:r>
            <a:r>
              <a:rPr lang="en-US" altLang="zh-TW" sz="22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sudo</a:t>
            </a:r>
            <a:r>
              <a:rPr lang="en-US" altLang="zh-TW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passwd root </a:t>
            </a:r>
            <a: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to set it. We will need it later.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Use </a:t>
            </a:r>
            <a:r>
              <a:rPr lang="en-US" altLang="zh-TW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$</a:t>
            </a:r>
            <a:r>
              <a:rPr lang="en-US" altLang="zh-TW" sz="22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lsmod</a:t>
            </a:r>
            <a:r>
              <a:rPr lang="en-US" altLang="zh-TW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to check whether your driver is</a:t>
            </a:r>
            <a:b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loaded or not. If it isn’t, use</a:t>
            </a:r>
            <a:b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$</a:t>
            </a:r>
            <a:r>
              <a:rPr lang="en-US" altLang="zh-TW" sz="22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modprobe</a:t>
            </a:r>
            <a:r>
              <a:rPr lang="en-US" altLang="zh-TW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&lt;module name&gt; </a:t>
            </a:r>
            <a: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to load it.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Use </a:t>
            </a:r>
            <a:r>
              <a:rPr lang="en-US" altLang="zh-TW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$</a:t>
            </a:r>
            <a:r>
              <a:rPr lang="en-US" altLang="zh-TW" sz="22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dmesg</a:t>
            </a:r>
            <a:r>
              <a:rPr lang="en-US" altLang="zh-TW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to find your second mouse’s</a:t>
            </a:r>
            <a:b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“</a:t>
            </a:r>
            <a:r>
              <a:rPr lang="en-US" altLang="zh-TW" sz="22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usbid</a:t>
            </a:r>
            <a: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”(Pic A).</a:t>
            </a:r>
            <a:b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b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b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endParaRPr lang="en-US" altLang="zh-TW" sz="22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6</a:t>
            </a:fld>
            <a:endParaRPr lang="zh-TW" altLang="en-US" dirty="0">
              <a:uFillTx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234118A-56D7-4CE0-A5A6-7F3C054A2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305" y="1254625"/>
            <a:ext cx="5654626" cy="681654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89E7E30F-CAB6-4467-BF92-0FA257FDC4AA}"/>
              </a:ext>
            </a:extLst>
          </p:cNvPr>
          <p:cNvSpPr txBox="1"/>
          <p:nvPr/>
        </p:nvSpPr>
        <p:spPr>
          <a:xfrm>
            <a:off x="11572750" y="1594832"/>
            <a:ext cx="377180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uFillTx/>
              </a:rPr>
              <a:t>A</a:t>
            </a:r>
            <a:endParaRPr lang="zh-TW" altLang="en-US" sz="2400" dirty="0" err="1">
              <a:solidFill>
                <a:schemeClr val="accent2">
                  <a:lumMod val="20000"/>
                  <a:lumOff val="80000"/>
                </a:schemeClr>
              </a:solidFill>
              <a:uFillTx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D696B643-9FD5-4EB0-86A6-83D398208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2544" y="3122150"/>
            <a:ext cx="6096564" cy="3584167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46B02A1B-771D-4C15-A916-A2A0A2E585EF}"/>
              </a:ext>
            </a:extLst>
          </p:cNvPr>
          <p:cNvSpPr txBox="1"/>
          <p:nvPr/>
        </p:nvSpPr>
        <p:spPr>
          <a:xfrm>
            <a:off x="6124806" y="2132856"/>
            <a:ext cx="6035017" cy="435811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accent1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altLang="zh-TW" sz="22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altLang="zh-TW" sz="2200" dirty="0">
                <a:solidFill>
                  <a:schemeClr val="accent1">
                    <a:lumMod val="75000"/>
                  </a:schemeClr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en-US" altLang="zh-TW" sz="2200" dirty="0" err="1">
                <a:solidFill>
                  <a:schemeClr val="accent1">
                    <a:lumMod val="75000"/>
                  </a:schemeClr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su</a:t>
            </a:r>
            <a:r>
              <a:rPr lang="en-US" altLang="zh-TW" sz="2200" dirty="0">
                <a:solidFill>
                  <a:schemeClr val="accent1">
                    <a:lumMod val="75000"/>
                  </a:schemeClr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altLang="zh-TW" sz="22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to change account to root.</a:t>
            </a:r>
          </a:p>
          <a:p>
            <a:pPr marL="342900" indent="-342900">
              <a:lnSpc>
                <a:spcPct val="90000"/>
              </a:lnSpc>
              <a:buClr>
                <a:schemeClr val="accent1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altLang="zh-TW" sz="2200" dirty="0">
                <a:solidFill>
                  <a:schemeClr val="accent1">
                    <a:lumMod val="75000"/>
                  </a:schemeClr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$echo -n “</a:t>
            </a:r>
            <a:r>
              <a:rPr lang="en-US" altLang="zh-TW" sz="2200" dirty="0" err="1">
                <a:solidFill>
                  <a:schemeClr val="accent1">
                    <a:lumMod val="75000"/>
                  </a:schemeClr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usbid</a:t>
            </a:r>
            <a:r>
              <a:rPr lang="en-US" altLang="zh-TW" sz="2200" dirty="0">
                <a:solidFill>
                  <a:schemeClr val="accent1">
                    <a:lumMod val="75000"/>
                  </a:schemeClr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” /sys/bus/</a:t>
            </a:r>
            <a:r>
              <a:rPr lang="en-US" altLang="zh-TW" sz="2200" dirty="0" err="1">
                <a:solidFill>
                  <a:schemeClr val="accent1">
                    <a:lumMod val="75000"/>
                  </a:schemeClr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usb</a:t>
            </a:r>
            <a:r>
              <a:rPr lang="en-US" altLang="zh-TW" sz="2200" dirty="0">
                <a:solidFill>
                  <a:schemeClr val="accent1">
                    <a:lumMod val="75000"/>
                  </a:schemeClr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/drivers/</a:t>
            </a:r>
            <a:r>
              <a:rPr lang="en-US" altLang="zh-TW" sz="2200" dirty="0" err="1">
                <a:solidFill>
                  <a:schemeClr val="accent1">
                    <a:lumMod val="75000"/>
                  </a:schemeClr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usbhid</a:t>
            </a:r>
            <a:r>
              <a:rPr lang="en-US" altLang="zh-TW" sz="2200" dirty="0">
                <a:solidFill>
                  <a:schemeClr val="accent1">
                    <a:lumMod val="75000"/>
                  </a:schemeClr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/unbind </a:t>
            </a:r>
            <a:r>
              <a:rPr lang="en-US" altLang="zh-TW" sz="22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to unbind your second mouse with original driver.(Pic B)</a:t>
            </a:r>
            <a:endParaRPr lang="en-US" altLang="zh-TW" sz="2200" dirty="0">
              <a:uFillTx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en-US" altLang="zh-TW" sz="22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lsusb</a:t>
            </a:r>
            <a:r>
              <a:rPr lang="en-US" altLang="zh-TW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-tv 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to make sure you unbind second mouse driver successfully.(Pic C)</a:t>
            </a:r>
            <a:b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Your second mouse should be unusable now.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$echo -n “</a:t>
            </a:r>
            <a:r>
              <a:rPr lang="en-US" altLang="zh-TW" sz="22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usbid</a:t>
            </a:r>
            <a:r>
              <a:rPr lang="en-US" altLang="zh-TW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br>
              <a:rPr lang="en-US" altLang="zh-TW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/sys/bus/</a:t>
            </a:r>
            <a:r>
              <a:rPr lang="en-US" altLang="zh-TW" sz="22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usb</a:t>
            </a:r>
            <a:r>
              <a:rPr lang="en-US" altLang="zh-TW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/drivers/&lt;your driver’s name&gt;/bind</a:t>
            </a:r>
            <a:b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to bind your driver.(Pic B)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en-US" altLang="zh-TW" sz="22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lsusb</a:t>
            </a:r>
            <a:r>
              <a:rPr lang="en-US" altLang="zh-TW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-tv 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to make sure you bind your own driver successfully.(Pic C)</a:t>
            </a:r>
            <a:b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Your second mouse should work now.</a:t>
            </a:r>
            <a:endParaRPr lang="en-US" altLang="zh-TW" sz="2200" dirty="0">
              <a:uFillTx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TW" altLang="en-US" sz="2200" dirty="0" err="1">
              <a:uFillTx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2B5FFE-ED69-4B06-AA69-AA83F1843094}"/>
              </a:ext>
            </a:extLst>
          </p:cNvPr>
          <p:cNvSpPr/>
          <p:nvPr/>
        </p:nvSpPr>
        <p:spPr>
          <a:xfrm>
            <a:off x="865244" y="4487872"/>
            <a:ext cx="4080508" cy="26670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 sz="2400">
              <a:uFillTx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5DCF4CF-8BDD-4840-83B3-AFC376E4102F}"/>
              </a:ext>
            </a:extLst>
          </p:cNvPr>
          <p:cNvSpPr/>
          <p:nvPr/>
        </p:nvSpPr>
        <p:spPr>
          <a:xfrm>
            <a:off x="818251" y="5883543"/>
            <a:ext cx="5003800" cy="255329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 sz="2400">
              <a:uFillTx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FFC0555-2CC1-4705-84E5-7E0FF42C4407}"/>
              </a:ext>
            </a:extLst>
          </p:cNvPr>
          <p:cNvSpPr txBox="1"/>
          <p:nvPr/>
        </p:nvSpPr>
        <p:spPr>
          <a:xfrm>
            <a:off x="5263515" y="3761583"/>
            <a:ext cx="402131" cy="4247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uFillTx/>
              </a:rPr>
              <a:t>C</a:t>
            </a:r>
            <a:endParaRPr lang="zh-TW" altLang="en-US" sz="2400" dirty="0" err="1">
              <a:solidFill>
                <a:schemeClr val="accent2">
                  <a:lumMod val="20000"/>
                  <a:lumOff val="80000"/>
                </a:schemeClr>
              </a:solidFill>
              <a:uFillTx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A61ACDBB-75C9-4F4E-8816-52ECAAD843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4806" y="6186637"/>
            <a:ext cx="6035017" cy="266699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71CE6966-B7F4-4642-BF28-058F175963B0}"/>
              </a:ext>
            </a:extLst>
          </p:cNvPr>
          <p:cNvSpPr txBox="1"/>
          <p:nvPr/>
        </p:nvSpPr>
        <p:spPr>
          <a:xfrm>
            <a:off x="10428127" y="6433268"/>
            <a:ext cx="402131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/>
              <a:t>B</a:t>
            </a:r>
            <a:endParaRPr lang="zh-TW" altLang="en-US" sz="2400" dirty="0" err="1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34253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Requirement of this Homework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894383"/>
            <a:ext cx="11017224" cy="5555531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Submit your source code and screenshot of your </a:t>
            </a:r>
            <a:r>
              <a:rPr lang="en-US" altLang="zh-TW" sz="2200" dirty="0" err="1">
                <a:latin typeface="Arial" panose="020B0604020202020204" pitchFamily="34" charset="0"/>
                <a:cs typeface="Arial" panose="020B0604020202020204" pitchFamily="34" charset="0"/>
              </a:rPr>
              <a:t>dmesg</a:t>
            </a:r>
            <a:endParaRPr lang="en-US" altLang="zh-TW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17220" lvl="1" indent="-34290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The original USB HID driver with all your comments</a:t>
            </a:r>
          </a:p>
          <a:p>
            <a:pPr marL="617220" lvl="1" indent="-34290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The USB HID driver wrote with comments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File naming</a:t>
            </a:r>
          </a:p>
          <a:p>
            <a:pPr marL="617220" lvl="1" indent="-34290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The first -&gt; USB_109000000_original.c</a:t>
            </a:r>
          </a:p>
          <a:p>
            <a:pPr marL="617220" lvl="1" indent="-34290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The second -&gt; USB_109000000.c</a:t>
            </a:r>
          </a:p>
          <a:p>
            <a:pPr marL="617220" lvl="1" indent="-34290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Your report -&gt; ES_HW04_109000000.pdf</a:t>
            </a:r>
          </a:p>
          <a:p>
            <a:pPr marL="617220" lvl="1" indent="-34290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Your video -&gt; 109000000.mp4</a:t>
            </a:r>
            <a:b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(Or other video format is fine as well, just make sure it is playable.</a:t>
            </a:r>
            <a:b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Be ware of the limit of uploading file at </a:t>
            </a:r>
            <a:r>
              <a:rPr lang="en-US" altLang="zh-TW" sz="2200" dirty="0" err="1">
                <a:latin typeface="Arial" panose="020B0604020202020204" pitchFamily="34" charset="0"/>
                <a:cs typeface="Arial" panose="020B0604020202020204" pitchFamily="34" charset="0"/>
              </a:rPr>
              <a:t>iPlus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.(64MB))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Upload 4 files separately.</a:t>
            </a:r>
          </a:p>
          <a:p>
            <a:pPr marL="617220" lvl="1" indent="-34290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endParaRPr lang="en-US" altLang="zh-TW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lvl="1" indent="0">
              <a:lnSpc>
                <a:spcPct val="120000"/>
              </a:lnSpc>
              <a:spcBef>
                <a:spcPts val="300"/>
              </a:spcBef>
              <a:buNone/>
            </a:pPr>
            <a:endParaRPr lang="en-US" altLang="zh-TW" sz="28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7</a:t>
            </a:fld>
            <a:endParaRPr lang="zh-TW" alt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75373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「presentation background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825" cy="6853237"/>
          </a:xfrm>
          <a:prstGeom prst="rect">
            <a:avLst/>
          </a:prstGeom>
          <a:noFill/>
        </p:spPr>
      </p:pic>
      <p:sp>
        <p:nvSpPr>
          <p:cNvPr id="10" name="文字方塊 9"/>
          <p:cNvSpPr txBox="1">
            <a:spLocks/>
          </p:cNvSpPr>
          <p:nvPr/>
        </p:nvSpPr>
        <p:spPr>
          <a:xfrm>
            <a:off x="2638028" y="1916832"/>
            <a:ext cx="7604967" cy="1031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6600" dirty="0">
                <a:latin typeface="Freestyle Script" panose="030804020302050B0404" pitchFamily="66" charset="0"/>
              </a:rPr>
              <a:t>Remember to submit your report</a:t>
            </a:r>
            <a:r>
              <a:rPr lang="en-US" altLang="zh-TW" sz="6600" dirty="0">
                <a:uFillTx/>
                <a:latin typeface="Freestyle Script" panose="030804020302050B0404" pitchFamily="66" charset="0"/>
              </a:rPr>
              <a:t>.</a:t>
            </a:r>
            <a:endParaRPr lang="zh-TW" altLang="en-US" sz="6600" dirty="0">
              <a:uFillTx/>
              <a:latin typeface="Freestyle Script" panose="030804020302050B0404" pitchFamily="66" charset="0"/>
            </a:endParaRPr>
          </a:p>
        </p:txBody>
      </p:sp>
      <p:sp>
        <p:nvSpPr>
          <p:cNvPr id="11" name="文字方塊 10"/>
          <p:cNvSpPr txBox="1">
            <a:spLocks/>
          </p:cNvSpPr>
          <p:nvPr/>
        </p:nvSpPr>
        <p:spPr>
          <a:xfrm>
            <a:off x="5137109" y="778941"/>
            <a:ext cx="1737976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6000" dirty="0">
                <a:uFillTx/>
                <a:latin typeface="Freestyle Script" panose="030804020302050B0404" pitchFamily="66" charset="0"/>
              </a:rPr>
              <a:t>Q &amp; A</a:t>
            </a:r>
            <a:endParaRPr lang="zh-TW" altLang="en-US" sz="6000" dirty="0">
              <a:uFillTx/>
              <a:latin typeface="Freestyle Script" panose="030804020302050B0404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019F33-D244-4B12-833C-D9E357A240B0}"/>
              </a:ext>
            </a:extLst>
          </p:cNvPr>
          <p:cNvSpPr/>
          <p:nvPr/>
        </p:nvSpPr>
        <p:spPr>
          <a:xfrm>
            <a:off x="3178088" y="4149080"/>
            <a:ext cx="5832648" cy="987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Deadline is set to 1/7 24:00 !</a:t>
            </a:r>
          </a:p>
          <a:p>
            <a:pPr lvl="1" algn="ctr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 submission will be not accepted 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世界國家/地區報告簡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>
            <a:uFillTx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世界國家地區報告簡報</Template>
  <TotalTime>15925</TotalTime>
  <Words>1587</Words>
  <Application>Microsoft Office PowerPoint</Application>
  <PresentationFormat>自訂</PresentationFormat>
  <Paragraphs>177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Microsoft JhengHei UI</vt:lpstr>
      <vt:lpstr>微軟正黑體</vt:lpstr>
      <vt:lpstr>新細明體</vt:lpstr>
      <vt:lpstr>標楷體</vt:lpstr>
      <vt:lpstr>Arial</vt:lpstr>
      <vt:lpstr>Calibri</vt:lpstr>
      <vt:lpstr>Century Gothic</vt:lpstr>
      <vt:lpstr>Freestyle Script</vt:lpstr>
      <vt:lpstr>世界國家/地區報告簡報</vt:lpstr>
      <vt:lpstr>Embedded System HW 04: USB Driver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CV, Research Statement and Future Research Direction</dc:title>
  <dc:creator>Shuo-Han Chen</dc:creator>
  <cp:lastModifiedBy>User</cp:lastModifiedBy>
  <cp:revision>507</cp:revision>
  <cp:lastPrinted>2020-01-09T04:10:42Z</cp:lastPrinted>
  <dcterms:created xsi:type="dcterms:W3CDTF">2019-11-24T21:24:40Z</dcterms:created>
  <dcterms:modified xsi:type="dcterms:W3CDTF">2020-12-30T08:39:46Z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