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7" r:id="rId4"/>
    <p:sldId id="271" r:id="rId5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>
        <p:scale>
          <a:sx n="100" d="100"/>
          <a:sy n="100" d="100"/>
        </p:scale>
        <p:origin x="354" y="103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2020年12月6日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6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2020年12月6日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neltweaks.wordpress.com/2013/11/26/add-new-module-to-linux-kernel-source-co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03: Add modules into Linux Kernel &amp; Install Linux Kernel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764704"/>
            <a:ext cx="11017224" cy="594161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 the requirement of report carefully !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Goal : Learn add your own module into Linux Kernel &amp; install Kernel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your module to Linux Kernel Source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the hollow world kernel module you wrote in HW01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your student ID to the print message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Follow Steps here : 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https://kerneltweaks.wordpress.com/2013/11/26/add-new-module-to-linux-kernel-source-code/</a:t>
            </a:r>
            <a:endParaRPr lang="en-US" altLang="zh-TW" sz="2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your compiled kernel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After recompile your kernel, in your Linux Kernel source folder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make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modules_install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install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your print message in </a:t>
            </a:r>
            <a:r>
              <a:rPr lang="en-US" altLang="zh-TW" sz="26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dmesg</a:t>
            </a: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after your compiled kernel is installed.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Requirement of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Form and submit your report</a:t>
            </a: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Screenshot the console message of your compiled Linux Kernel</a:t>
            </a: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Screenshot the Hello World message from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dmsg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after your new Linux Kernel is installed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53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12/20 24:00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15097</TotalTime>
  <Words>520</Words>
  <Application>Microsoft Office PowerPoint</Application>
  <PresentationFormat>自訂</PresentationFormat>
  <Paragraphs>69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03: Add modules into Linux Kernel &amp; Install Linux Kernel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474</cp:revision>
  <cp:lastPrinted>2020-01-09T04:10:42Z</cp:lastPrinted>
  <dcterms:created xsi:type="dcterms:W3CDTF">2019-11-24T21:24:40Z</dcterms:created>
  <dcterms:modified xsi:type="dcterms:W3CDTF">2020-12-05T19:55:28Z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