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6" r:id="rId3"/>
    <p:sldId id="278" r:id="rId4"/>
    <p:sldId id="277" r:id="rId5"/>
    <p:sldId id="271" r:id="rId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 varScale="1">
        <p:scale>
          <a:sx n="85" d="100"/>
          <a:sy n="85" d="100"/>
        </p:scale>
        <p:origin x="1416" y="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2020年12月21日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749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6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2020年12月21日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04: USB Driver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764704"/>
            <a:ext cx="11017224" cy="594161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Goal : Write your own USB driver for USB mouse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and remove the original USB HID driver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it in </a:t>
            </a:r>
            <a:r>
              <a:rPr lang="en-US" altLang="zh-TW" sz="2400" dirty="0">
                <a:solidFill>
                  <a:schemeClr val="accent5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 </a:t>
            </a:r>
            <a:r>
              <a:rPr lang="en-US" altLang="zh-TW" sz="2400" dirty="0" err="1">
                <a:solidFill>
                  <a:schemeClr val="accent5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meunconfig</a:t>
            </a:r>
            <a:endParaRPr lang="en-US" altLang="zh-TW" sz="2400" dirty="0">
              <a:solidFill>
                <a:schemeClr val="accent5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Uncheck the box and leave it as “m”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Trace the original USB HID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mouse</a:t>
            </a:r>
            <a:r>
              <a:rPr lang="zh-TW" altLang="en-US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 &amp; Try to write your own one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 comments for each section or line of code in the original USB HID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mouse</a:t>
            </a:r>
            <a:r>
              <a:rPr lang="zh-TW" altLang="en-US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writing your own one, leave comments as well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COPY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PASTE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-&gt; ZERO POINT IN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THIS</a:t>
            </a:r>
            <a:r>
              <a:rPr lang="zh-TW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Add print in your own driver for reporting left button click</a:t>
            </a: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811587"/>
          </a:xfrm>
        </p:spPr>
        <p:txBody>
          <a:bodyPr anchor="t">
            <a:noAutofit/>
          </a:bodyPr>
          <a:lstStyle/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 startAt="4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your compiled kernel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After recompile your kernel, in your Linux Kernel source folder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make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modules_install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 install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 startAt="4"/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Find your print message in </a:t>
            </a:r>
            <a:r>
              <a:rPr lang="en-US" altLang="zh-TW" sz="26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dmesg</a:t>
            </a: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after your compiled kernel is installed.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439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Requirement of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Submit your source code and screenshot of your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dmesg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original USB HID driver with all your comments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USB HID driver wrote with comments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File naming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first -&gt; USB_109000000_original.c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The second -&gt; USB_109000000.c</a:t>
            </a: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Your report -&gt; ES_HW04_109000000.pdf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Upload 3 files </a:t>
            </a:r>
            <a:r>
              <a:rPr lang="en-US" altLang="zh-TW" sz="2200" dirty="0" err="1">
                <a:latin typeface="Arial" panose="020B0604020202020204" pitchFamily="34" charset="0"/>
                <a:cs typeface="Arial" panose="020B0604020202020204" pitchFamily="34" charset="0"/>
              </a:rPr>
              <a:t>seperately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537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1/7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15109</TotalTime>
  <Words>711</Words>
  <Application>Microsoft Office PowerPoint</Application>
  <PresentationFormat>自訂</PresentationFormat>
  <Paragraphs>95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04: USB Driver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477</cp:revision>
  <cp:lastPrinted>2020-01-09T04:10:42Z</cp:lastPrinted>
  <dcterms:created xsi:type="dcterms:W3CDTF">2019-11-24T21:24:40Z</dcterms:created>
  <dcterms:modified xsi:type="dcterms:W3CDTF">2020-12-20T17:06:43Z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