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4" id="2147483648"/>
  </p:sldMasterIdLst>
  <p:notesMasterIdLst>
    <p:notesMasterId r:id="rId5"/>
  </p:notesMasterIdLst>
  <p:handoutMasterIdLst>
    <p:handoutMasterId r:id="rId6"/>
  </p:handout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  <p:sldId r:id="rId52" id="301"/>
    <p:sldId r:id="rId53" id="302"/>
    <p:sldId r:id="rId54" id="303"/>
    <p:sldId r:id="rId55" id="304"/>
    <p:sldId r:id="rId56" id="305"/>
    <p:sldId r:id="rId57" id="306"/>
    <p:sldId r:id="rId58" id="307"/>
    <p:sldId r:id="rId59" id="308"/>
    <p:sldId r:id="rId60" id="309"/>
    <p:sldId r:id="rId61" id="310"/>
    <p:sldId r:id="rId62" id="311"/>
    <p:sldId r:id="rId63" id="312"/>
    <p:sldId r:id="rId64" id="313"/>
    <p:sldId r:id="rId65" id="314"/>
    <p:sldId r:id="rId66" id="315"/>
    <p:sldId r:id="rId67" id="316"/>
  </p:sldIdLst>
  <p:sldSz cx="12188825" cy="68580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rtl="0">
      <a:defRPr lang="zh-TW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accent1"/>
              </a:solidFill>
            </a:ln>
          </a:top>
          <a:bottom>
            <a:ln cmpd="sng" w="12700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accent5"/>
              </a:solidFill>
            </a:ln>
          </a:top>
          <a:bottom>
            <a:ln cmpd="sng" w="12700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accent4"/>
              </a:solidFill>
            </a:ln>
          </a:top>
          <a:bottom>
            <a:ln cmpd="sng" w="12700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accent6"/>
              </a:solidFill>
            </a:ln>
          </a:top>
          <a:bottom>
            <a:ln cmpd="sng" w="12700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2"/>
              </a:solidFill>
            </a:ln>
          </a:left>
          <a:right>
            <a:ln cmpd="sng" w="12700">
              <a:solidFill>
                <a:schemeClr val="accent2"/>
              </a:solidFill>
            </a:ln>
          </a:right>
          <a:top>
            <a:ln cmpd="sng" w="12700">
              <a:solidFill>
                <a:schemeClr val="accent2"/>
              </a:solidFill>
            </a:ln>
          </a:top>
          <a:bottom>
            <a:ln cmpd="sng" w="12700">
              <a:solidFill>
                <a:schemeClr val="accent2"/>
              </a:solidFill>
            </a:ln>
          </a:bottom>
          <a:insideH>
            <a:ln cmpd="sng" w="12700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6"/>
              </a:solidFill>
            </a:ln>
          </a:left>
          <a:right>
            <a:ln cmpd="sng" w="12700">
              <a:solidFill>
                <a:schemeClr val="accent6"/>
              </a:solidFill>
            </a:ln>
          </a:right>
          <a:top>
            <a:ln cmpd="sng" w="12700">
              <a:solidFill>
                <a:schemeClr val="accent6"/>
              </a:solidFill>
            </a:ln>
          </a:top>
          <a:bottom>
            <a:ln cmpd="sng" w="12700">
              <a:solidFill>
                <a:schemeClr val="accent6"/>
              </a:solidFill>
            </a:ln>
          </a:bottom>
          <a:insideH>
            <a:ln cmpd="sng" w="12700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>
    <p:restoredLeft autoAdjust="0" sz="10068"/>
    <p:restoredTop autoAdjust="0" sz="74092"/>
  </p:normalViewPr>
  <p:slideViewPr>
    <p:cSldViewPr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98"/>
          <a:sy d="100" n="98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08" y="58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300"/>
        <a:sy d="100" n="300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sorterViewPr>
    <p:cViewPr varScale="1"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100"/>
        <a:sy d="100" n="100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sorterViewPr>
  <p:notesViewPr>
    <p:cSldViewPr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88"/>
          <a:sy d="100" n="88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3774" y="96"/>
      </p:cViewPr>
      <p:guideLst>
        <p:guide orient="horz" pos="2880"/>
        <p:guide pos="2160"/>
      </p:guideLst>
    </p:cSldViewPr>
  </p:notes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handoutMasters/handoutMaster1.xml" Type="http://schemas.openxmlformats.org/officeDocument/2006/relationships/handoutMaster"></Relationship><Relationship Id="rId7" Target="slides/slide1.xml" Type="http://schemas.openxmlformats.org/officeDocument/2006/relationships/slide"></Relationship><Relationship Id="rId8" Target="slides/slide2.xml" Type="http://schemas.openxmlformats.org/officeDocument/2006/relationships/slide"></Relationship><Relationship Id="rId9" Target="slides/slide3.xml" Type="http://schemas.openxmlformats.org/officeDocument/2006/relationships/slide"></Relationship><Relationship Id="rId10" Target="slides/slide4.xml" Type="http://schemas.openxmlformats.org/officeDocument/2006/relationships/slide"></Relationship><Relationship Id="rId11" Target="slides/slide5.xml" Type="http://schemas.openxmlformats.org/officeDocument/2006/relationships/slide"></Relationship><Relationship Id="rId12" Target="slides/slide6.xml" Type="http://schemas.openxmlformats.org/officeDocument/2006/relationships/slide"></Relationship><Relationship Id="rId13" Target="slides/slide7.xml" Type="http://schemas.openxmlformats.org/officeDocument/2006/relationships/slide"></Relationship><Relationship Id="rId14" Target="slides/slide8.xml" Type="http://schemas.openxmlformats.org/officeDocument/2006/relationships/slide"></Relationship><Relationship Id="rId15" Target="slides/slide9.xml" Type="http://schemas.openxmlformats.org/officeDocument/2006/relationships/slide"></Relationship><Relationship Id="rId16" Target="slides/slide10.xml" Type="http://schemas.openxmlformats.org/officeDocument/2006/relationships/slide"></Relationship><Relationship Id="rId17" Target="slides/slide11.xml" Type="http://schemas.openxmlformats.org/officeDocument/2006/relationships/slide"></Relationship><Relationship Id="rId18" Target="slides/slide12.xml" Type="http://schemas.openxmlformats.org/officeDocument/2006/relationships/slide"></Relationship><Relationship Id="rId19" Target="slides/slide13.xml" Type="http://schemas.openxmlformats.org/officeDocument/2006/relationships/slide"></Relationship><Relationship Id="rId20" Target="slides/slide14.xml" Type="http://schemas.openxmlformats.org/officeDocument/2006/relationships/slide"></Relationship><Relationship Id="rId21" Target="slides/slide15.xml" Type="http://schemas.openxmlformats.org/officeDocument/2006/relationships/slide"></Relationship><Relationship Id="rId22" Target="slides/slide16.xml" Type="http://schemas.openxmlformats.org/officeDocument/2006/relationships/slide"></Relationship><Relationship Id="rId23" Target="slides/slide17.xml" Type="http://schemas.openxmlformats.org/officeDocument/2006/relationships/slide"></Relationship><Relationship Id="rId24" Target="slides/slide18.xml" Type="http://schemas.openxmlformats.org/officeDocument/2006/relationships/slide"></Relationship><Relationship Id="rId25" Target="slides/slide19.xml" Type="http://schemas.openxmlformats.org/officeDocument/2006/relationships/slide"></Relationship><Relationship Id="rId26" Target="slides/slide20.xml" Type="http://schemas.openxmlformats.org/officeDocument/2006/relationships/slide"></Relationship><Relationship Id="rId27" Target="slides/slide21.xml" Type="http://schemas.openxmlformats.org/officeDocument/2006/relationships/slide"></Relationship><Relationship Id="rId28" Target="slides/slide22.xml" Type="http://schemas.openxmlformats.org/officeDocument/2006/relationships/slide"></Relationship><Relationship Id="rId29" Target="slides/slide23.xml" Type="http://schemas.openxmlformats.org/officeDocument/2006/relationships/slide"></Relationship><Relationship Id="rId30" Target="slides/slide24.xml" Type="http://schemas.openxmlformats.org/officeDocument/2006/relationships/slide"></Relationship><Relationship Id="rId31" Target="slides/slide25.xml" Type="http://schemas.openxmlformats.org/officeDocument/2006/relationships/slide"></Relationship><Relationship Id="rId32" Target="slides/slide26.xml" Type="http://schemas.openxmlformats.org/officeDocument/2006/relationships/slide"></Relationship><Relationship Id="rId33" Target="slides/slide27.xml" Type="http://schemas.openxmlformats.org/officeDocument/2006/relationships/slide"></Relationship><Relationship Id="rId34" Target="slides/slide28.xml" Type="http://schemas.openxmlformats.org/officeDocument/2006/relationships/slide"></Relationship><Relationship Id="rId35" Target="slides/slide29.xml" Type="http://schemas.openxmlformats.org/officeDocument/2006/relationships/slide"></Relationship><Relationship Id="rId36" Target="slides/slide30.xml" Type="http://schemas.openxmlformats.org/officeDocument/2006/relationships/slide"></Relationship><Relationship Id="rId37" Target="slides/slide31.xml" Type="http://schemas.openxmlformats.org/officeDocument/2006/relationships/slide"></Relationship><Relationship Id="rId38" Target="slides/slide32.xml" Type="http://schemas.openxmlformats.org/officeDocument/2006/relationships/slide"></Relationship><Relationship Id="rId39" Target="slides/slide33.xml" Type="http://schemas.openxmlformats.org/officeDocument/2006/relationships/slide"></Relationship><Relationship Id="rId40" Target="slides/slide34.xml" Type="http://schemas.openxmlformats.org/officeDocument/2006/relationships/slide"></Relationship><Relationship Id="rId41" Target="slides/slide35.xml" Type="http://schemas.openxmlformats.org/officeDocument/2006/relationships/slide"></Relationship><Relationship Id="rId42" Target="slides/slide36.xml" Type="http://schemas.openxmlformats.org/officeDocument/2006/relationships/slide"></Relationship><Relationship Id="rId43" Target="slides/slide37.xml" Type="http://schemas.openxmlformats.org/officeDocument/2006/relationships/slide"></Relationship><Relationship Id="rId44" Target="slides/slide38.xml" Type="http://schemas.openxmlformats.org/officeDocument/2006/relationships/slide"></Relationship><Relationship Id="rId45" Target="slides/slide39.xml" Type="http://schemas.openxmlformats.org/officeDocument/2006/relationships/slide"></Relationship><Relationship Id="rId46" Target="slides/slide40.xml" Type="http://schemas.openxmlformats.org/officeDocument/2006/relationships/slide"></Relationship><Relationship Id="rId47" Target="slides/slide41.xml" Type="http://schemas.openxmlformats.org/officeDocument/2006/relationships/slide"></Relationship><Relationship Id="rId48" Target="slides/slide42.xml" Type="http://schemas.openxmlformats.org/officeDocument/2006/relationships/slide"></Relationship><Relationship Id="rId49" Target="slides/slide43.xml" Type="http://schemas.openxmlformats.org/officeDocument/2006/relationships/slide"></Relationship><Relationship Id="rId50" Target="slides/slide44.xml" Type="http://schemas.openxmlformats.org/officeDocument/2006/relationships/slide"></Relationship><Relationship Id="rId51" Target="slides/slide45.xml" Type="http://schemas.openxmlformats.org/officeDocument/2006/relationships/slide"></Relationship><Relationship Id="rId52" Target="slides/slide46.xml" Type="http://schemas.openxmlformats.org/officeDocument/2006/relationships/slide"></Relationship><Relationship Id="rId53" Target="slides/slide47.xml" Type="http://schemas.openxmlformats.org/officeDocument/2006/relationships/slide"></Relationship><Relationship Id="rId54" Target="slides/slide48.xml" Type="http://schemas.openxmlformats.org/officeDocument/2006/relationships/slide"></Relationship><Relationship Id="rId55" Target="slides/slide49.xml" Type="http://schemas.openxmlformats.org/officeDocument/2006/relationships/slide"></Relationship><Relationship Id="rId56" Target="slides/slide50.xml" Type="http://schemas.openxmlformats.org/officeDocument/2006/relationships/slide"></Relationship><Relationship Id="rId57" Target="slides/slide51.xml" Type="http://schemas.openxmlformats.org/officeDocument/2006/relationships/slide"></Relationship><Relationship Id="rId58" Target="slides/slide52.xml" Type="http://schemas.openxmlformats.org/officeDocument/2006/relationships/slide"></Relationship><Relationship Id="rId59" Target="slides/slide53.xml" Type="http://schemas.openxmlformats.org/officeDocument/2006/relationships/slide"></Relationship><Relationship Id="rId60" Target="slides/slide54.xml" Type="http://schemas.openxmlformats.org/officeDocument/2006/relationships/slide"></Relationship><Relationship Id="rId61" Target="slides/slide55.xml" Type="http://schemas.openxmlformats.org/officeDocument/2006/relationships/slide"></Relationship><Relationship Id="rId62" Target="slides/slide56.xml" Type="http://schemas.openxmlformats.org/officeDocument/2006/relationships/slide"></Relationship><Relationship Id="rId63" Target="slides/slide57.xml" Type="http://schemas.openxmlformats.org/officeDocument/2006/relationships/slide"></Relationship><Relationship Id="rId64" Target="slides/slide58.xml" Type="http://schemas.openxmlformats.org/officeDocument/2006/relationships/slide"></Relationship><Relationship Id="rId65" Target="slides/slide59.xml" Type="http://schemas.openxmlformats.org/officeDocument/2006/relationships/slide"></Relationship><Relationship Id="rId66" Target="slides/slide60.xml" Type="http://schemas.openxmlformats.org/officeDocument/2006/relationships/slide"></Relationship><Relationship Id="rId67" Target="slides/slide61.xml" Type="http://schemas.openxmlformats.org/officeDocument/2006/relationships/slide"></Relationship><Relationship Id="rId68" Target="theme/theme1.xml" Type="http://schemas.openxmlformats.org/officeDocument/2006/relationships/theme"></Relationship></Relationships>
</file>

<file path=ppt/handoutMasters/_rels/handout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頁首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2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19" lIns="91436" rIns="91436" rtlCol="0" tIns="45719" vert="horz"/>
          <a:lstStyle>
            <a:lvl1pPr algn="l">
              <a:defRPr sz="1200">
                <a:uFillTx/>
              </a:defRPr>
            </a:lvl1pPr>
          </a:lstStyle>
          <a:p>
            <a:pPr rtl="0"/>
            <a:endParaRPr altLang="en-US" dirty="0" lang="zh-TW">
              <a:uFillTx/>
              <a:latin charset="-120" panose="020B0604030504040204" pitchFamily="34" typeface="Microsoft JhengHei UI"/>
              <a:ea charset="-120" panose="020B0604030504040204" pitchFamily="34" typeface="Microsoft JhengHei U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日期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quarter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5" y="2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19" lIns="91436" rIns="91436" rtlCol="0" tIns="45719" vert="horz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altLang="en-US" lang="zh-TW" smtClean="0"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</a:rPr>
              <a:t>2020年10月15日</a:t>
            </a:fld>
            <a:endParaRPr altLang="en-US" dirty="0" lang="zh-TW">
              <a:uFillTx/>
              <a:latin charset="-120" panose="020B0604030504040204" pitchFamily="34" typeface="Microsoft JhengHei UI"/>
              <a:ea charset="-120" panose="020B0604030504040204" pitchFamily="34" typeface="Microsoft JhengHei U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頁尾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8685215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19" lIns="91436" rIns="91436" rtlCol="0" tIns="45719" vert="horz"/>
          <a:lstStyle>
            <a:lvl1pPr algn="l">
              <a:defRPr sz="1200">
                <a:uFillTx/>
              </a:defRPr>
            </a:lvl1pPr>
          </a:lstStyle>
          <a:p>
            <a:pPr rtl="0"/>
            <a:endParaRPr altLang="en-US" dirty="0" lang="zh-TW">
              <a:uFillTx/>
              <a:latin charset="-120" panose="020B0604030504040204" pitchFamily="34" typeface="Microsoft JhengHei UI"/>
              <a:ea charset="-120" panose="020B0604030504040204" pitchFamily="34" typeface="Microsoft JhengHei U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投影片編號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5" y="8685215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19" lIns="91436" rIns="91436" rtlCol="0" tIns="45719" vert="horz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altLang="zh-TW" lang="en-US" smtClean="0"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</a:rPr>
              <a:t>‹#›</a:t>
            </a:fld>
            <a:endParaRPr altLang="en-US" dirty="0" lang="zh-TW">
              <a:uFillTx/>
              <a:latin charset="-120" panose="020B0604030504040204" pitchFamily="34" typeface="Microsoft JhengHei UI"/>
              <a:ea charset="-120" panose="020B0604030504040204" pitchFamily="34" typeface="Microsoft JhengHei UI"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hf dt="0" ftr="0" hdr="0"/>
</p:handoutMaster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頁首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2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19" lIns="91436" rIns="91436" rtlCol="0" tIns="45719" vert="horz"/>
          <a:lstStyle>
            <a:lvl1pPr algn="l">
              <a:defRPr sz="1200"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</a:defRPr>
            </a:lvl1pPr>
          </a:lstStyle>
          <a:p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日期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5" y="2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19" lIns="91436" rIns="91436" rtlCol="0" tIns="45719" vert="horz"/>
          <a:lstStyle>
            <a:lvl1pPr algn="r">
              <a:defRPr sz="1200"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</a:defRPr>
            </a:lvl1pPr>
          </a:lstStyle>
          <a:p>
            <a:fld id="{FD9DDF99-8551-4748-A0EB-D0AE734518EE}" type="datetime2">
              <a:rPr altLang="en-US" lang="zh-TW" smtClean="0">
                <a:uFillTx/>
              </a:rPr>
              <a:pPr/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影像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19" lIns="91436" rIns="91436" rtlCol="0" tIns="45719" vert="horz"/>
          <a:lstStyle/>
          <a:p>
            <a:pPr rtl="0"/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備忘稿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19" lIns="91436" rIns="91436" rtlCol="0" tIns="45719" vert="horz"/>
          <a:lstStyle/>
          <a:p>
            <a:pPr lvl="0" rtl="0"/>
            <a:r>
              <a:rPr altLang="en-US" dirty="0" lang="zh-TW">
                <a:uFillTx/>
              </a:rPr>
              <a:t>按一下以編輯母片文字樣式</a:t>
            </a:r>
          </a:p>
          <a:p>
            <a:pPr lvl="1" rtl="0"/>
            <a:r>
              <a:rPr altLang="en-US" dirty="0" lang="zh-TW">
                <a:uFillTx/>
              </a:rPr>
              <a:t>第二層</a:t>
            </a:r>
          </a:p>
          <a:p>
            <a:pPr lvl="2" rtl="0"/>
            <a:r>
              <a:rPr altLang="en-US" dirty="0" lang="zh-TW">
                <a:uFillTx/>
              </a:rPr>
              <a:t>第三層</a:t>
            </a:r>
          </a:p>
          <a:p>
            <a:pPr lvl="3" rtl="0"/>
            <a:r>
              <a:rPr altLang="en-US" dirty="0" lang="zh-TW">
                <a:uFillTx/>
              </a:rPr>
              <a:t>第四層</a:t>
            </a:r>
          </a:p>
          <a:p>
            <a:pPr lvl="4" rtl="0"/>
            <a:r>
              <a:rPr altLang="en-US" dirty="0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頁尾預留位置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" y="8685215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19" lIns="91436" rIns="91436" rtlCol="0" tIns="45719" vert="horz"/>
          <a:lstStyle>
            <a:lvl1pPr algn="l">
              <a:defRPr sz="1200"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</a:defRPr>
            </a:lvl1pPr>
          </a:lstStyle>
          <a:p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投影片編號預留位置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5" y="8685215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19" lIns="91436" rIns="91436" rtlCol="0" tIns="45719" vert="horz"/>
          <a:lstStyle>
            <a:lvl1pPr algn="r">
              <a:defRPr sz="1200"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</a:defRPr>
            </a:lvl1pPr>
          </a:lstStyle>
          <a:p>
            <a:fld id="{69C971FF-EF28-4195-A575-329446EFAA55}" type="slidenum">
              <a:rPr altLang="zh-TW" lang="en-US" smtClean="0">
                <a:uFillTx/>
              </a:rPr>
              <a:pPr/>
              <a:t>‹#›</a:t>
            </a:fld>
            <a:endParaRPr altLang="en-US" dirty="0" lang="zh-TW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hf dt="0" ftr="0" hdr="0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defTabSz="914400" eaLnBrk="1" hangingPunct="1" latinLnBrk="0" marL="0" rtl="0">
      <a:defRPr kern="1200" sz="1200">
        <a:solidFill>
          <a:schemeClr val="tx1">
            <a:lumMod val="50000"/>
          </a:schemeClr>
        </a:solidFill>
        <a:uFillTx/>
        <a:latin charset="-120" panose="020B0604030504040204" pitchFamily="34" typeface="Microsoft JhengHei UI"/>
        <a:ea charset="-120" panose="020B0604030504040204" pitchFamily="34" typeface="Microsoft JhengHei UI"/>
        <a:cs typeface="+mn-cs"/>
      </a:defRPr>
    </a:lvl1pPr>
    <a:lvl2pPr algn="l" defTabSz="914400" eaLnBrk="1" hangingPunct="1" latinLnBrk="0" marL="457200" rtl="0">
      <a:defRPr kern="1200" sz="1200">
        <a:solidFill>
          <a:schemeClr val="tx1">
            <a:lumMod val="50000"/>
          </a:schemeClr>
        </a:solidFill>
        <a:uFillTx/>
        <a:latin charset="-120" panose="020B0604030504040204" pitchFamily="34" typeface="Microsoft JhengHei UI"/>
        <a:ea charset="-120" panose="020B0604030504040204" pitchFamily="34" typeface="Microsoft JhengHei UI"/>
        <a:cs typeface="+mn-cs"/>
      </a:defRPr>
    </a:lvl2pPr>
    <a:lvl3pPr algn="l" defTabSz="914400" eaLnBrk="1" hangingPunct="1" latinLnBrk="0" marL="914400" rtl="0">
      <a:defRPr kern="1200" sz="1200">
        <a:solidFill>
          <a:schemeClr val="tx1">
            <a:lumMod val="50000"/>
          </a:schemeClr>
        </a:solidFill>
        <a:uFillTx/>
        <a:latin charset="-120" panose="020B0604030504040204" pitchFamily="34" typeface="Microsoft JhengHei UI"/>
        <a:ea charset="-120" panose="020B0604030504040204" pitchFamily="34" typeface="Microsoft JhengHei UI"/>
        <a:cs typeface="+mn-cs"/>
      </a:defRPr>
    </a:lvl3pPr>
    <a:lvl4pPr algn="l" defTabSz="914400" eaLnBrk="1" hangingPunct="1" latinLnBrk="0" marL="1371600" rtl="0">
      <a:defRPr kern="1200" sz="1200">
        <a:solidFill>
          <a:schemeClr val="tx1">
            <a:lumMod val="50000"/>
          </a:schemeClr>
        </a:solidFill>
        <a:uFillTx/>
        <a:latin charset="-120" panose="020B0604030504040204" pitchFamily="34" typeface="Microsoft JhengHei UI"/>
        <a:ea charset="-120" panose="020B0604030504040204" pitchFamily="34" typeface="Microsoft JhengHei UI"/>
        <a:cs typeface="+mn-cs"/>
      </a:defRPr>
    </a:lvl4pPr>
    <a:lvl5pPr algn="l" defTabSz="914400" eaLnBrk="1" hangingPunct="1" latinLnBrk="0" marL="1828800" rtl="0">
      <a:defRPr kern="1200" sz="1200">
        <a:solidFill>
          <a:schemeClr val="tx1">
            <a:lumMod val="50000"/>
          </a:schemeClr>
        </a:solidFill>
        <a:uFillTx/>
        <a:latin charset="-120" panose="020B0604030504040204" pitchFamily="34" typeface="Microsoft JhengHei UI"/>
        <a:ea charset="-120" panose="020B0604030504040204" pitchFamily="34" typeface="Microsoft JhengHei UI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1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5.xml.rels><?xml version="1.0" standalone="yes" ?><Relationships xmlns="http://schemas.openxmlformats.org/package/2006/relationships"><Relationship Id="rId1" Target="../slides/slide1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6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7.xml.rels><?xml version="1.0" standalone="yes" ?><Relationships xmlns="http://schemas.openxmlformats.org/package/2006/relationships"><Relationship Id="rId1" Target="../slides/slide1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8.xml.rels><?xml version="1.0" standalone="yes" ?><Relationships xmlns="http://schemas.openxmlformats.org/package/2006/relationships"><Relationship Id="rId1" Target="../slides/slide1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9.xml.rels><?xml version="1.0" standalone="yes" ?><Relationships xmlns="http://schemas.openxmlformats.org/package/2006/relationships"><Relationship Id="rId1" Target="../slides/slide1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0.xml.rels><?xml version="1.0" standalone="yes" ?><Relationships xmlns="http://schemas.openxmlformats.org/package/2006/relationships"><Relationship Id="rId1" Target="../slides/slide2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1.xml.rels><?xml version="1.0" standalone="yes" ?><Relationships xmlns="http://schemas.openxmlformats.org/package/2006/relationships"><Relationship Id="rId1" Target="../slides/slide2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2.xml.rels><?xml version="1.0" standalone="yes" ?><Relationships xmlns="http://schemas.openxmlformats.org/package/2006/relationships"><Relationship Id="rId1" Target="../slides/slide2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3.xml.rels><?xml version="1.0" standalone="yes" ?><Relationships xmlns="http://schemas.openxmlformats.org/package/2006/relationships"><Relationship Id="rId1" Target="../slides/slide2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4.xml.rels><?xml version="1.0" standalone="yes" ?><Relationships xmlns="http://schemas.openxmlformats.org/package/2006/relationships"><Relationship Id="rId1" Target="../slides/slide2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5.xml.rels><?xml version="1.0" standalone="yes" ?><Relationships xmlns="http://schemas.openxmlformats.org/package/2006/relationships"><Relationship Id="rId1" Target="../slides/slide2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6.xml.rels><?xml version="1.0" standalone="yes" ?><Relationships xmlns="http://schemas.openxmlformats.org/package/2006/relationships"><Relationship Id="rId1" Target="../slides/slide2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7.xml.rels><?xml version="1.0" standalone="yes" ?><Relationships xmlns="http://schemas.openxmlformats.org/package/2006/relationships"><Relationship Id="rId1" Target="../slides/slide2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8.xml.rels><?xml version="1.0" standalone="yes" ?><Relationships xmlns="http://schemas.openxmlformats.org/package/2006/relationships"><Relationship Id="rId1" Target="../slides/slide2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9.xml.rels><?xml version="1.0" standalone="yes" ?><Relationships xmlns="http://schemas.openxmlformats.org/package/2006/relationships"><Relationship Id="rId1" Target="../slides/slide2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0.xml.rels><?xml version="1.0" standalone="yes" ?><Relationships xmlns="http://schemas.openxmlformats.org/package/2006/relationships"><Relationship Id="rId1" Target="../slides/slide3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1.xml.rels><?xml version="1.0" standalone="yes" ?><Relationships xmlns="http://schemas.openxmlformats.org/package/2006/relationships"><Relationship Id="rId1" Target="../slides/slide3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2.xml.rels><?xml version="1.0" standalone="yes" ?><Relationships xmlns="http://schemas.openxmlformats.org/package/2006/relationships"><Relationship Id="rId1" Target="../slides/slide3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3.xml.rels><?xml version="1.0" standalone="yes" ?><Relationships xmlns="http://schemas.openxmlformats.org/package/2006/relationships"><Relationship Id="rId1" Target="../slides/slide3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4.xml.rels><?xml version="1.0" standalone="yes" ?><Relationships xmlns="http://schemas.openxmlformats.org/package/2006/relationships"><Relationship Id="rId1" Target="../slides/slide3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5.xml.rels><?xml version="1.0" standalone="yes" ?><Relationships xmlns="http://schemas.openxmlformats.org/package/2006/relationships"><Relationship Id="rId1" Target="../slides/slide3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6.xml.rels><?xml version="1.0" standalone="yes" ?><Relationships xmlns="http://schemas.openxmlformats.org/package/2006/relationships"><Relationship Id="rId1" Target="../slides/slide3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7.xml.rels><?xml version="1.0" standalone="yes" ?><Relationships xmlns="http://schemas.openxmlformats.org/package/2006/relationships"><Relationship Id="rId1" Target="../slides/slide3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8.xml.rels><?xml version="1.0" standalone="yes" ?><Relationships xmlns="http://schemas.openxmlformats.org/package/2006/relationships"><Relationship Id="rId1" Target="../slides/slide3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9.xml.rels><?xml version="1.0" standalone="yes" ?><Relationships xmlns="http://schemas.openxmlformats.org/package/2006/relationships"><Relationship Id="rId1" Target="../slides/slide3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0.xml.rels><?xml version="1.0" standalone="yes" ?><Relationships xmlns="http://schemas.openxmlformats.org/package/2006/relationships"><Relationship Id="rId1" Target="../slides/slide4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1.xml.rels><?xml version="1.0" standalone="yes" ?><Relationships xmlns="http://schemas.openxmlformats.org/package/2006/relationships"><Relationship Id="rId1" Target="../slides/slide4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2.xml.rels><?xml version="1.0" standalone="yes" ?><Relationships xmlns="http://schemas.openxmlformats.org/package/2006/relationships"><Relationship Id="rId1" Target="../slides/slide4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3.xml.rels><?xml version="1.0" standalone="yes" ?><Relationships xmlns="http://schemas.openxmlformats.org/package/2006/relationships"><Relationship Id="rId1" Target="../slides/slide4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4.xml.rels><?xml version="1.0" standalone="yes" ?><Relationships xmlns="http://schemas.openxmlformats.org/package/2006/relationships"><Relationship Id="rId1" Target="../slides/slide4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5.xml.rels><?xml version="1.0" standalone="yes" ?><Relationships xmlns="http://schemas.openxmlformats.org/package/2006/relationships"><Relationship Id="rId1" Target="../slides/slide4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6.xml.rels><?xml version="1.0" standalone="yes" ?><Relationships xmlns="http://schemas.openxmlformats.org/package/2006/relationships"><Relationship Id="rId1" Target="../slides/slide4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7.xml.rels><?xml version="1.0" standalone="yes" ?><Relationships xmlns="http://schemas.openxmlformats.org/package/2006/relationships"><Relationship Id="rId1" Target="../slides/slide4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8.xml.rels><?xml version="1.0" standalone="yes" ?><Relationships xmlns="http://schemas.openxmlformats.org/package/2006/relationships"><Relationship Id="rId1" Target="../slides/slide4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9.xml.rels><?xml version="1.0" standalone="yes" ?><Relationships xmlns="http://schemas.openxmlformats.org/package/2006/relationships"><Relationship Id="rId1" Target="../slides/slide4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0.xml.rels><?xml version="1.0" standalone="yes" ?><Relationships xmlns="http://schemas.openxmlformats.org/package/2006/relationships"><Relationship Id="rId1" Target="../slides/slide5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1.xml.rels><?xml version="1.0" standalone="yes" ?><Relationships xmlns="http://schemas.openxmlformats.org/package/2006/relationships"><Relationship Id="rId1" Target="../slides/slide5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2.xml.rels><?xml version="1.0" standalone="yes" ?><Relationships xmlns="http://schemas.openxmlformats.org/package/2006/relationships"><Relationship Id="rId1" Target="../slides/slide5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3.xml.rels><?xml version="1.0" standalone="yes" ?><Relationships xmlns="http://schemas.openxmlformats.org/package/2006/relationships"><Relationship Id="rId1" Target="../slides/slide5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4.xml.rels><?xml version="1.0" standalone="yes" ?><Relationships xmlns="http://schemas.openxmlformats.org/package/2006/relationships"><Relationship Id="rId1" Target="../slides/slide5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5.xml.rels><?xml version="1.0" standalone="yes" ?><Relationships xmlns="http://schemas.openxmlformats.org/package/2006/relationships"><Relationship Id="rId1" Target="../slides/slide5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6.xml.rels><?xml version="1.0" standalone="yes" ?><Relationships xmlns="http://schemas.openxmlformats.org/package/2006/relationships"><Relationship Id="rId1" Target="../slides/slide5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7.xml.rels><?xml version="1.0" standalone="yes" ?><Relationships xmlns="http://schemas.openxmlformats.org/package/2006/relationships"><Relationship Id="rId1" Target="../slides/slide5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8.xml.rels><?xml version="1.0" standalone="yes" ?><Relationships xmlns="http://schemas.openxmlformats.org/package/2006/relationships"><Relationship Id="rId1" Target="../slides/slide5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9.xml.rels><?xml version="1.0" standalone="yes" ?><Relationships xmlns="http://schemas.openxmlformats.org/package/2006/relationships"><Relationship Id="rId1" Target="../slides/slide5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0.xml.rels><?xml version="1.0" standalone="yes" ?><Relationships xmlns="http://schemas.openxmlformats.org/package/2006/relationships"><Relationship Id="rId1" Target="../slides/slide6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1.xml.rels><?xml version="1.0" standalone="yes" ?><Relationships xmlns="http://schemas.openxmlformats.org/package/2006/relationships"><Relationship Id="rId1" Target="../slides/slide6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圖像版面配置區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版面配置區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9C971FF-EF28-4195-A575-329446EFAA55}" type="slidenum">
              <a:rPr altLang="zh-TW" lang="en-US" smtClean="0">
                <a:uFillTx/>
              </a:rPr>
              <a:pPr/>
              <a:t>1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60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r>
              <a:rPr altLang="zh-TW" dirty="0" lang="en-US">
                <a:uFillTx/>
              </a:rPr>
              <a:t>Thank you for listening. Now, I would like to end today’s talk by the Q &amp; A time.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投影片影像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備忘稿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defTabSz="914365">
              <a:defRPr>
                <a:uFillTx/>
              </a:defRPr>
            </a:pPr>
            <a:endParaRPr altLang="zh-TW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標題投影片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手繪多邊形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EditPoint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-4763" y="285750"/>
            <a:ext cx="12190413" cy="6381750"/>
          </a:xfrm>
          <a:custGeom>
            <a:avLst/>
            <a:gdLst>
              <a:gd fmla="*/ 1321 w 3839" name="T0"/>
              <a:gd fmla="*/ 1341 h 2010" name="T1"/>
              <a:gd fmla="*/ 644 w 3839" name="T2"/>
              <a:gd fmla="*/ 1032 h 2010" name="T3"/>
              <a:gd fmla="*/ 995 w 3839" name="T4"/>
              <a:gd fmla="*/ 749 h 2010" name="T5"/>
              <a:gd fmla="*/ 1013 w 3839" name="T6"/>
              <a:gd fmla="*/ 526 h 2010" name="T7"/>
              <a:gd fmla="*/ 776 w 3839" name="T8"/>
              <a:gd fmla="*/ 409 h 2010" name="T9"/>
              <a:gd fmla="*/ 530 w 3839" name="T10"/>
              <a:gd fmla="*/ 365 h 2010" name="T11"/>
              <a:gd fmla="*/ 69 w 3839" name="T12"/>
              <a:gd fmla="*/ 510 h 2010" name="T13"/>
              <a:gd fmla="*/ 344 w 3839" name="T14"/>
              <a:gd fmla="*/ 718 h 2010" name="T15"/>
              <a:gd fmla="*/ 878 w 3839" name="T16"/>
              <a:gd fmla="*/ 1232 h 2010" name="T17"/>
              <a:gd fmla="*/ 915 w 3839" name="T18"/>
              <a:gd fmla="*/ 1949 h 2010" name="T19"/>
              <a:gd fmla="*/ 798 w 3839" name="T20"/>
              <a:gd fmla="*/ 732 h 2010" name="T21"/>
              <a:gd fmla="*/ 447 w 3839" name="T22"/>
              <a:gd fmla="*/ 485 h 2010" name="T23"/>
              <a:gd fmla="*/ 1031 w 3839" name="T24"/>
              <a:gd fmla="*/ 1993 h 2010" name="T25"/>
              <a:gd fmla="*/ 1022 w 3839" name="T26"/>
              <a:gd fmla="*/ 1085 h 2010" name="T27"/>
              <a:gd fmla="*/ 1145 w 3839" name="T28"/>
              <a:gd fmla="*/ 692 h 2010" name="T29"/>
              <a:gd fmla="*/ 1730 w 3839" name="T30"/>
              <a:gd fmla="*/ 572 h 2010" name="T31"/>
              <a:gd fmla="*/ 769 w 3839" name="T32"/>
              <a:gd fmla="*/ 322 h 2010" name="T33"/>
              <a:gd fmla="*/ 982 w 3839" name="T34"/>
              <a:gd fmla="*/ 409 h 2010" name="T35"/>
              <a:gd fmla="*/ 724 w 3839" name="T36"/>
              <a:gd fmla="*/ 56 h 2010" name="T37"/>
              <a:gd fmla="*/ 904 w 3839" name="T38"/>
              <a:gd fmla="*/ 129 h 2010" name="T39"/>
              <a:gd fmla="*/ 1688 w 3839" name="T40"/>
              <a:gd fmla="*/ 616 h 2010" name="T41"/>
              <a:gd fmla="*/ 3363 w 3839" name="T42"/>
              <a:gd fmla="*/ 206 h 2010" name="T43"/>
              <a:gd fmla="*/ 2041 w 3839" name="T44"/>
              <a:gd fmla="*/ 117 h 2010" name="T45"/>
              <a:gd fmla="*/ 1973 w 3839" name="T46"/>
              <a:gd fmla="*/ 332 h 2010" name="T47"/>
              <a:gd fmla="*/ 2419 w 3839" name="T48"/>
              <a:gd fmla="*/ 209 h 2010" name="T49"/>
              <a:gd fmla="*/ 229 w 3839" name="T50"/>
              <a:gd fmla="*/ 579 h 2010" name="T51"/>
              <a:gd fmla="*/ 478 w 3839" name="T52"/>
              <a:gd fmla="*/ 218 h 2010" name="T53"/>
              <a:gd fmla="*/ 672 w 3839" name="T54"/>
              <a:gd fmla="*/ 227 h 2010" name="T55"/>
              <a:gd fmla="*/ 799 w 3839" name="T56"/>
              <a:gd fmla="*/ 452 h 2010" name="T57"/>
              <a:gd fmla="*/ 599 w 3839" name="T58"/>
              <a:gd fmla="*/ 353 h 2010" name="T59"/>
              <a:gd fmla="*/ 3451 w 3839" name="T60"/>
              <a:gd fmla="*/ 742 h 2010" name="T61"/>
              <a:gd fmla="*/ 3361 w 3839" name="T62"/>
              <a:gd fmla="*/ 1324 h 2010" name="T63"/>
              <a:gd fmla="*/ 3374 w 3839" name="T64"/>
              <a:gd fmla="*/ 1451 h 2010" name="T65"/>
              <a:gd fmla="*/ 3332 w 3839" name="T66"/>
              <a:gd fmla="*/ 1692 h 2010" name="T67"/>
              <a:gd fmla="*/ 3404 w 3839" name="T68"/>
              <a:gd fmla="*/ 775 h 2010" name="T69"/>
              <a:gd fmla="*/ 3221 w 3839" name="T70"/>
              <a:gd fmla="*/ 1282 h 2010" name="T71"/>
              <a:gd fmla="*/ 3044 w 3839" name="T72"/>
              <a:gd fmla="*/ 242 h 2010" name="T73"/>
              <a:gd fmla="*/ 3561 w 3839" name="T74"/>
              <a:gd fmla="*/ 308 h 2010" name="T75"/>
              <a:gd fmla="*/ 2905 w 3839" name="T76"/>
              <a:gd fmla="*/ 187 h 2010" name="T77"/>
              <a:gd fmla="*/ 2430 w 3839" name="T78"/>
              <a:gd fmla="*/ 350 h 2010" name="T79"/>
              <a:gd fmla="*/ 1993 w 3839" name="T80"/>
              <a:gd fmla="*/ 339 h 2010" name="T81"/>
              <a:gd fmla="*/ 1882 w 3839" name="T82"/>
              <a:gd fmla="*/ 517 h 2010" name="T83"/>
              <a:gd fmla="*/ 1865 w 3839" name="T84"/>
              <a:gd fmla="*/ 563 h 2010" name="T85"/>
              <a:gd fmla="*/ 1950 w 3839" name="T86"/>
              <a:gd fmla="*/ 820 h 2010" name="T87"/>
              <a:gd fmla="*/ 2138 w 3839" name="T88"/>
              <a:gd fmla="*/ 929 h 2010" name="T89"/>
              <a:gd fmla="*/ 2050 w 3839" name="T90"/>
              <a:gd fmla="*/ 1700 h 2010" name="T91"/>
              <a:gd fmla="*/ 2336 w 3839" name="T92"/>
              <a:gd fmla="*/ 1003 h 2010" name="T93"/>
              <a:gd fmla="*/ 2852 w 3839" name="T94"/>
              <a:gd fmla="*/ 1110 h 2010" name="T95"/>
              <a:gd fmla="*/ 3151 w 3839" name="T96"/>
              <a:gd fmla="*/ 946 h 2010" name="T97"/>
              <a:gd fmla="*/ 3448 w 3839" name="T98"/>
              <a:gd fmla="*/ 526 h 2010" name="T99"/>
              <a:gd fmla="*/ 1819 w 3839" name="T100"/>
              <a:gd fmla="*/ 632 h 2010" name="T101"/>
              <a:gd fmla="*/ 2168 w 3839" name="T102"/>
              <a:gd fmla="*/ 724 h 2010" name="T103"/>
              <a:gd fmla="*/ 3013 w 3839" name="T104"/>
              <a:gd fmla="*/ 586 h 2010" name="T105"/>
              <a:gd fmla="*/ 1539 w 3839" name="T106"/>
              <a:gd fmla="*/ 229 h 2010" name="T107"/>
              <a:gd fmla="*/ 1244 w 3839" name="T108"/>
              <a:gd fmla="*/ 14 h 2010" name="T109"/>
              <a:gd fmla="*/ 1158 w 3839" name="T110"/>
              <a:gd fmla="*/ 294 h 2010" name="T111"/>
              <a:gd fmla="*/ 1214 w 3839" name="T112"/>
              <a:gd fmla="*/ 496 h 2010" name="T113"/>
              <a:gd fmla="*/ 2936 w 3839" name="T114"/>
              <a:gd fmla="*/ 1287 h 2010" name="T115"/>
              <a:gd fmla="*/ 2334 w 3839" name="T116"/>
              <a:gd fmla="*/ 1466 h 2010" name="T117"/>
              <a:gd fmla="*/ 925 w 3839" name="T118"/>
              <a:gd fmla="*/ 1053 h 2010" name="T119"/>
              <a:gd fmla="*/ 3158 w 3839" name="T120"/>
              <a:gd fmla="*/ 1165 h 2010" name="T121"/>
              <a:gd fmla="*/ 2967 w 3839" name="T122"/>
              <a:gd fmla="*/ 1314 h 2010" name="T123"/>
              <a:gd fmla="*/ 3121 w 3839" name="T124"/>
              <a:gd fmla="*/ 1172 h 2010" name="T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b="b" l="0" r="r" t="0"/>
            <a:pathLst>
              <a:path h="2010" w="3839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lvl="0" rtl="0"/>
            <a:endParaRPr altLang="en-US" dirty="0" lang="zh-TW">
              <a:solidFill>
                <a:schemeClr val="lt1"/>
              </a:solidFill>
              <a:uFillTx/>
              <a:latin charset="-120" panose="020B0604030504040204" pitchFamily="34" typeface="Microsoft JhengHei UI"/>
              <a:ea charset="-120" panose="020B0604030504040204" pitchFamily="34" typeface="Microsoft JhengHei U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7613" y="1828799"/>
            <a:ext cx="9753600" cy="304800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altLang="en-US" lang="zh-TW">
                <a:uFillTx/>
              </a:rPr>
              <a:t>按一下以編輯母片標題樣式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副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7614" y="5029200"/>
            <a:ext cx="7848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>
            <a:normAutofit/>
          </a:bodyPr>
          <a:lstStyle>
            <a:lvl1pPr algn="l" indent="0" marL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altLang="en-US" lang="zh-TW">
                <a:uFillTx/>
              </a:rPr>
              <a:t>按一下以編輯母片子標題樣式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投影片編號預留位置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971213" y="6481763"/>
            <a:ext cx="1143001" cy="18097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標題及直排文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lang="zh-TW">
                <a:uFillTx/>
              </a:rPr>
              <a:t>按一下以編輯母片標題樣式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直排文字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  <a:p>
            <a:pPr lvl="1" rtl="0"/>
            <a:r>
              <a:rPr altLang="en-US" lang="zh-TW">
                <a:uFillTx/>
              </a:rPr>
              <a:t>第二層</a:t>
            </a:r>
          </a:p>
          <a:p>
            <a:pPr lvl="2" rtl="0"/>
            <a:r>
              <a:rPr altLang="en-US" lang="zh-TW">
                <a:uFillTx/>
              </a:rPr>
              <a:t>第三層</a:t>
            </a:r>
          </a:p>
          <a:p>
            <a:pPr lvl="3" rtl="0"/>
            <a:r>
              <a:rPr altLang="en-US" lang="zh-TW">
                <a:uFillTx/>
              </a:rPr>
              <a:t>第四層</a:t>
            </a:r>
          </a:p>
          <a:p>
            <a:pPr lvl="4" rtl="0"/>
            <a:r>
              <a:rPr altLang="en-US" lang="zh-TW">
                <a:uFillTx/>
              </a:rPr>
              <a:t>第五層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預留位置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F36C87F6-986D-49E6-AF40-1B3A1EE8064D}" type="slidenum">
              <a:rPr altLang="zh-TW" lang="en-US" smtClean="0">
                <a:uFillTx/>
              </a:rPr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直排標題及文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直排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836898" y="685800"/>
            <a:ext cx="2134315" cy="5486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vert="eaVert"/>
          <a:lstStyle/>
          <a:p>
            <a:pPr rtl="0"/>
            <a:r>
              <a:rPr altLang="en-US" lang="zh-TW">
                <a:uFillTx/>
              </a:rPr>
              <a:t>按一下以編輯母片標題樣式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直排文字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7613" y="685800"/>
            <a:ext cx="7416138" cy="5486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  <a:p>
            <a:pPr lvl="1" rtl="0"/>
            <a:r>
              <a:rPr altLang="en-US" lang="zh-TW">
                <a:uFillTx/>
              </a:rPr>
              <a:t>第二層</a:t>
            </a:r>
          </a:p>
          <a:p>
            <a:pPr lvl="2" rtl="0"/>
            <a:r>
              <a:rPr altLang="en-US" lang="zh-TW">
                <a:uFillTx/>
              </a:rPr>
              <a:t>第三層</a:t>
            </a:r>
          </a:p>
          <a:p>
            <a:pPr lvl="3" rtl="0"/>
            <a:r>
              <a:rPr altLang="en-US" lang="zh-TW">
                <a:uFillTx/>
              </a:rPr>
              <a:t>第四層</a:t>
            </a:r>
          </a:p>
          <a:p>
            <a:pPr lvl="4" rtl="0"/>
            <a:r>
              <a:rPr altLang="en-US" lang="zh-TW">
                <a:uFillTx/>
              </a:rPr>
              <a:t>第五層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預留位置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F36C87F6-986D-49E6-AF40-1B3A1EE8064D}" type="slidenum">
              <a:rPr altLang="zh-TW" lang="en-US" smtClean="0">
                <a:uFillTx/>
              </a:rPr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標題及內容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lang="zh-TW">
                <a:uFillTx/>
              </a:rPr>
              <a:t>按一下以編輯母片標題樣式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  <a:p>
            <a:pPr lvl="1" rtl="0"/>
            <a:r>
              <a:rPr altLang="en-US" lang="zh-TW">
                <a:uFillTx/>
              </a:rPr>
              <a:t>第二層</a:t>
            </a:r>
          </a:p>
          <a:p>
            <a:pPr lvl="2" rtl="0"/>
            <a:r>
              <a:rPr altLang="en-US" lang="zh-TW">
                <a:uFillTx/>
              </a:rPr>
              <a:t>第三層</a:t>
            </a:r>
          </a:p>
          <a:p>
            <a:pPr lvl="3" rtl="0"/>
            <a:r>
              <a:rPr altLang="en-US" lang="zh-TW">
                <a:uFillTx/>
              </a:rPr>
              <a:t>第四層</a:t>
            </a:r>
          </a:p>
          <a:p>
            <a:pPr lvl="4" rtl="0"/>
            <a:r>
              <a:rPr altLang="en-US" lang="zh-TW">
                <a:uFillTx/>
              </a:rPr>
              <a:t>第五層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預留位置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F36C87F6-986D-49E6-AF40-1B3A1EE8064D}" type="slidenum">
              <a:rPr altLang="zh-TW" lang="en-US" smtClean="0">
                <a:uFillTx/>
              </a:rPr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章節標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7614" y="3429000"/>
            <a:ext cx="9753600" cy="2362199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rtlCol="0">
            <a:normAutofit/>
          </a:bodyPr>
          <a:lstStyle>
            <a:lvl1pPr algn="l">
              <a:defRPr b="0" cap="all" sz="4400">
                <a:uFillTx/>
              </a:defRPr>
            </a:lvl1pPr>
          </a:lstStyle>
          <a:p>
            <a:pPr rtl="0"/>
            <a:r>
              <a:rPr altLang="en-US" lang="zh-TW">
                <a:uFillTx/>
              </a:rPr>
              <a:t>按一下以編輯母片標題樣式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文字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3150" y="685801"/>
            <a:ext cx="7853063" cy="1142999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rtlCol="0"/>
          <a:lstStyle>
            <a:lvl1pPr indent="0" marL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預留位置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F36C87F6-986D-49E6-AF40-1B3A1EE8064D}" type="slidenum">
              <a:rPr altLang="zh-TW" lang="en-US" smtClean="0">
                <a:uFillTx/>
              </a:rPr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兩個內容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lang="zh-TW">
                <a:uFillTx/>
              </a:rPr>
              <a:t>按一下以編輯母片標題樣式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33279" y="1828800"/>
            <a:ext cx="4708734" cy="4343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baseline="0" sz="1600">
                <a:uFillTx/>
              </a:defRPr>
            </a:lvl7pPr>
            <a:lvl8pPr>
              <a:defRPr baseline="0" sz="1600">
                <a:uFillTx/>
              </a:defRPr>
            </a:lvl8pPr>
            <a:lvl9pPr>
              <a:defRPr baseline="0" sz="1600"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  <a:p>
            <a:pPr lvl="1" rtl="0"/>
            <a:r>
              <a:rPr altLang="en-US" lang="zh-TW">
                <a:uFillTx/>
              </a:rPr>
              <a:t>第二層</a:t>
            </a:r>
          </a:p>
          <a:p>
            <a:pPr lvl="2" rtl="0"/>
            <a:r>
              <a:rPr altLang="en-US" lang="zh-TW">
                <a:uFillTx/>
              </a:rPr>
              <a:t>第三層</a:t>
            </a:r>
          </a:p>
          <a:p>
            <a:pPr lvl="3" rtl="0"/>
            <a:r>
              <a:rPr altLang="en-US" lang="zh-TW">
                <a:uFillTx/>
              </a:rPr>
              <a:t>第四層</a:t>
            </a:r>
          </a:p>
          <a:p>
            <a:pPr lvl="4" rtl="0"/>
            <a:r>
              <a:rPr altLang="en-US" lang="zh-TW">
                <a:uFillTx/>
              </a:rPr>
              <a:t>第五層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內容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62479" y="1828800"/>
            <a:ext cx="4708734" cy="4343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  <a:p>
            <a:pPr lvl="1" rtl="0"/>
            <a:r>
              <a:rPr altLang="en-US" lang="zh-TW">
                <a:uFillTx/>
              </a:rPr>
              <a:t>第二層</a:t>
            </a:r>
          </a:p>
          <a:p>
            <a:pPr lvl="2" rtl="0"/>
            <a:r>
              <a:rPr altLang="en-US" lang="zh-TW">
                <a:uFillTx/>
              </a:rPr>
              <a:t>第三層</a:t>
            </a:r>
          </a:p>
          <a:p>
            <a:pPr lvl="3" rtl="0"/>
            <a:r>
              <a:rPr altLang="en-US" lang="zh-TW">
                <a:uFillTx/>
              </a:rPr>
              <a:t>第四層</a:t>
            </a:r>
          </a:p>
          <a:p>
            <a:pPr lvl="4" rtl="0"/>
            <a:r>
              <a:rPr altLang="en-US" lang="zh-TW">
                <a:uFillTx/>
              </a:rPr>
              <a:t>第五層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頁尾預留位置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日期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投影片編號預留位置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F36C87F6-986D-49E6-AF40-1B3A1EE8064D}" type="slidenum">
              <a:rPr altLang="zh-TW" lang="en-US" smtClean="0">
                <a:uFillTx/>
              </a:rPr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比較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7614" y="274638"/>
            <a:ext cx="9753600" cy="13255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altLang="en-US" lang="zh-TW">
                <a:uFillTx/>
              </a:rPr>
              <a:t>按一下以編輯母片標題樣式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文字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7614" y="1828799"/>
            <a:ext cx="4709160" cy="83820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>
            <a:lvl1pPr indent="0" marL="0">
              <a:spcBef>
                <a:spcPts val="0"/>
              </a:spcBef>
              <a:buNone/>
              <a:defRPr b="0" baseline="0" cap="all" sz="240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內容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7614" y="2743200"/>
            <a:ext cx="4709160" cy="3428999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  <a:p>
            <a:pPr lvl="1" rtl="0"/>
            <a:r>
              <a:rPr altLang="en-US" lang="zh-TW">
                <a:uFillTx/>
              </a:rPr>
              <a:t>第二層</a:t>
            </a:r>
          </a:p>
          <a:p>
            <a:pPr lvl="2" rtl="0"/>
            <a:r>
              <a:rPr altLang="en-US" lang="zh-TW">
                <a:uFillTx/>
              </a:rPr>
              <a:t>第三層</a:t>
            </a:r>
          </a:p>
          <a:p>
            <a:pPr lvl="3" rtl="0"/>
            <a:r>
              <a:rPr altLang="en-US" lang="zh-TW">
                <a:uFillTx/>
              </a:rPr>
              <a:t>第四層</a:t>
            </a:r>
          </a:p>
          <a:p>
            <a:pPr lvl="4" rtl="0"/>
            <a:r>
              <a:rPr altLang="en-US" lang="zh-TW">
                <a:uFillTx/>
              </a:rPr>
              <a:t>第五層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文字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62054" y="1828799"/>
            <a:ext cx="4709160" cy="83820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>
            <a:lvl1pPr indent="0" marL="0">
              <a:spcBef>
                <a:spcPts val="0"/>
              </a:spcBef>
              <a:buNone/>
              <a:defRPr b="0" baseline="0" cap="all" sz="240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預留位置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62054" y="2743200"/>
            <a:ext cx="4709160" cy="3428999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baseline="0" sz="1400">
                <a:uFillTx/>
              </a:defRPr>
            </a:lvl8pPr>
            <a:lvl9pPr>
              <a:defRPr baseline="0" sz="1400"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  <a:p>
            <a:pPr lvl="1" rtl="0"/>
            <a:r>
              <a:rPr altLang="en-US" lang="zh-TW">
                <a:uFillTx/>
              </a:rPr>
              <a:t>第二層</a:t>
            </a:r>
          </a:p>
          <a:p>
            <a:pPr lvl="2" rtl="0"/>
            <a:r>
              <a:rPr altLang="en-US" lang="zh-TW">
                <a:uFillTx/>
              </a:rPr>
              <a:t>第三層</a:t>
            </a:r>
          </a:p>
          <a:p>
            <a:pPr lvl="3" rtl="0"/>
            <a:r>
              <a:rPr altLang="en-US" lang="zh-TW">
                <a:uFillTx/>
              </a:rPr>
              <a:t>第四層</a:t>
            </a:r>
          </a:p>
          <a:p>
            <a:pPr lvl="4" rtl="0"/>
            <a:r>
              <a:rPr altLang="en-US" lang="zh-TW">
                <a:uFillTx/>
              </a:rPr>
              <a:t>第五層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頁尾預留位置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日期預留位置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投影片編號預留位置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F36C87F6-986D-49E6-AF40-1B3A1EE8064D}" type="slidenum">
              <a:rPr altLang="zh-TW" lang="en-US" smtClean="0">
                <a:uFillTx/>
              </a:rPr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只有標題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lang="zh-TW">
                <a:uFillTx/>
              </a:rPr>
              <a:t>按一下以編輯母片標題樣式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頁尾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日期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投影片編號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F36C87F6-986D-49E6-AF40-1B3A1EE8064D}" type="slidenum">
              <a:rPr altLang="zh-TW" lang="en-US" smtClean="0">
                <a:uFillTx/>
              </a:rPr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空白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頁尾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日期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投影片編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F36C87F6-986D-49E6-AF40-1B3A1EE8064D}" type="slidenum">
              <a:rPr altLang="zh-TW" lang="en-US" smtClean="0">
                <a:uFillTx/>
              </a:rPr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含標題的內容"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b="-100000" r="-100000"/>
          </a:gra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 lvl="0" rtl="0"/>
            <a:endParaRPr altLang="en-US" dirty="0" lang="zh-TW">
              <a:uFillTx/>
              <a:latin charset="-120" panose="020B0604030504040204" pitchFamily="34" typeface="Microsoft JhengHei UI"/>
              <a:ea charset="-120" panose="020B0604030504040204" pitchFamily="34" typeface="Microsoft JhengHei U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3" y="685800"/>
            <a:ext cx="3886200" cy="4038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rtlCol="0">
            <a:noAutofit/>
          </a:bodyPr>
          <a:lstStyle>
            <a:lvl1pPr algn="l">
              <a:lnSpc>
                <a:spcPct val="100000"/>
              </a:lnSpc>
              <a:defRPr b="0" sz="4000">
                <a:uFillTx/>
              </a:defRPr>
            </a:lvl1pPr>
          </a:lstStyle>
          <a:p>
            <a:pPr rtl="0"/>
            <a:r>
              <a:rPr altLang="en-US" lang="zh-TW">
                <a:uFillTx/>
              </a:rPr>
              <a:t>按一下以編輯母片標題樣式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65814" y="685800"/>
            <a:ext cx="5638800" cy="5486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  <a:p>
            <a:pPr lvl="1" rtl="0"/>
            <a:r>
              <a:rPr altLang="en-US" lang="zh-TW">
                <a:uFillTx/>
              </a:rPr>
              <a:t>第二層</a:t>
            </a:r>
          </a:p>
          <a:p>
            <a:pPr lvl="2" rtl="0"/>
            <a:r>
              <a:rPr altLang="en-US" lang="zh-TW">
                <a:uFillTx/>
              </a:rPr>
              <a:t>第三層</a:t>
            </a:r>
          </a:p>
          <a:p>
            <a:pPr lvl="3" rtl="0"/>
            <a:r>
              <a:rPr altLang="en-US" lang="zh-TW">
                <a:uFillTx/>
              </a:rPr>
              <a:t>第四層</a:t>
            </a:r>
          </a:p>
          <a:p>
            <a:pPr lvl="4" rtl="0"/>
            <a:r>
              <a:rPr altLang="en-US" lang="zh-TW">
                <a:uFillTx/>
              </a:rPr>
              <a:t>第五層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文字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3" y="4876800"/>
            <a:ext cx="3886200" cy="1295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>
            <a:normAutofit/>
          </a:bodyPr>
          <a:lstStyle>
            <a:lvl1pPr indent="0" marL="0">
              <a:spcBef>
                <a:spcPts val="0"/>
              </a:spcBef>
              <a:buNone/>
              <a:defRPr sz="18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頁尾預留位置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日期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投影片編號預留位置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F36C87F6-986D-49E6-AF40-1B3A1EE8064D}" type="slidenum">
              <a:rPr altLang="zh-TW" lang="en-US" smtClean="0">
                <a:uFillTx/>
              </a:rPr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含標題的圖片"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b="-100000" r="-100000"/>
          </a:gra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 lvl="0" rtl="0"/>
            <a:endParaRPr altLang="en-US" dirty="0" lang="zh-TW">
              <a:uFillTx/>
              <a:latin charset="-120" panose="020B0604030504040204" pitchFamily="34" typeface="Microsoft JhengHei UI"/>
              <a:ea charset="-120" panose="020B0604030504040204" pitchFamily="34" typeface="Microsoft JhengHei U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3" y="685800"/>
            <a:ext cx="3886200" cy="4038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rtlCol="0">
            <a:noAutofit/>
          </a:bodyPr>
          <a:lstStyle>
            <a:lvl1pPr algn="l">
              <a:lnSpc>
                <a:spcPct val="100000"/>
              </a:lnSpc>
              <a:defRPr b="0" sz="4000">
                <a:uFillTx/>
              </a:defRPr>
            </a:lvl1pPr>
          </a:lstStyle>
          <a:p>
            <a:pPr rtl="0"/>
            <a:r>
              <a:rPr altLang="en-US" lang="zh-TW">
                <a:uFillTx/>
              </a:rPr>
              <a:t>按一下以編輯母片標題樣式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要新增影像的空白預留位置。按一下預留位置，然後選取您要新增的影像" id="3" name="圖片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tIns="914400">
            <a:normAutofit/>
          </a:bodyPr>
          <a:lstStyle>
            <a:lvl1pPr algn="ctr" indent="0" marL="0">
              <a:buNone/>
              <a:defRPr sz="24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rtl="0"/>
            <a:r>
              <a:rPr altLang="en-US" lang="zh-TW">
                <a:uFillTx/>
              </a:rPr>
              <a:t>按一下圖示以新增圖片</a:t>
            </a:r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文字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213" y="4876800"/>
            <a:ext cx="3886200" cy="1295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>
            <a:normAutofit/>
          </a:bodyPr>
          <a:lstStyle>
            <a:lvl1pPr indent="0" marL="0">
              <a:spcBef>
                <a:spcPts val="0"/>
              </a:spcBef>
              <a:buNone/>
              <a:defRPr sz="18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 rtl="0"/>
            <a:r>
              <a:rPr altLang="en-US" lang="zh-TW">
                <a:uFillTx/>
              </a:rPr>
              <a:t>編輯母片文字樣式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頁尾預留位置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日期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投影片編號預留位置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/>
          <a:p>
            <a:pPr rtl="0"/>
            <a:fld id="{F36C87F6-986D-49E6-AF40-1B3A1EE8064D}" type="slidenum">
              <a:rPr altLang="zh-TW" lang="en-US" smtClean="0">
                <a:uFillTx/>
              </a:rPr>
              <a:t>‹#›</a:t>
            </a:fld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b="100000" l="100000"/>
          </a:path>
          <a:tileRect r="-100000" t="-100000"/>
        </a:gra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矩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 rtl="0"/>
            <a:endParaRPr altLang="en-US" dirty="0" lang="zh-TW" sz="2400">
              <a:uFillTx/>
              <a:latin charset="-120" panose="020B0604030504040204" pitchFamily="34" typeface="Microsoft JhengHei UI"/>
              <a:ea charset="-120" panose="020B0604030504040204" pitchFamily="34" typeface="Microsoft JhengHei U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標題預留位置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7614" y="274638"/>
            <a:ext cx="9753600" cy="132556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/>
          <a:p>
            <a:pPr rtl="0"/>
            <a:r>
              <a:rPr altLang="en-US" dirty="0" lang="zh-TW">
                <a:uFillTx/>
              </a:rPr>
              <a:t>按一下以編輯母片標題樣式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文字預留位置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7614" y="1828800"/>
            <a:ext cx="9753600" cy="4343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 rtl="0"/>
            <a:r>
              <a:rPr altLang="en-US" dirty="0" lang="zh-TW">
                <a:uFillTx/>
              </a:rPr>
              <a:t>按一下以編輯母片文字樣式</a:t>
            </a:r>
          </a:p>
          <a:p>
            <a:pPr lvl="1" rtl="0"/>
            <a:r>
              <a:rPr altLang="en-US" dirty="0" lang="zh-TW">
                <a:uFillTx/>
              </a:rPr>
              <a:t>第二層</a:t>
            </a:r>
          </a:p>
          <a:p>
            <a:pPr lvl="2" rtl="0"/>
            <a:r>
              <a:rPr altLang="en-US" dirty="0" lang="zh-TW">
                <a:uFillTx/>
              </a:rPr>
              <a:t>第三層</a:t>
            </a:r>
          </a:p>
          <a:p>
            <a:pPr lvl="3" rtl="0"/>
            <a:r>
              <a:rPr altLang="en-US" dirty="0" lang="zh-TW">
                <a:uFillTx/>
              </a:rPr>
              <a:t>第四層</a:t>
            </a:r>
          </a:p>
          <a:p>
            <a:pPr lvl="4" rtl="0"/>
            <a:r>
              <a:rPr altLang="en-US" dirty="0" lang="zh-TW">
                <a:uFillTx/>
              </a:rPr>
              <a:t>第五層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頁尾預留位置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08836" y="6448427"/>
            <a:ext cx="6638176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baseline="0" cap="all" sz="11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</a:defRPr>
            </a:lvl1pPr>
          </a:lstStyle>
          <a:p>
            <a:r>
              <a:rPr altLang="en-US" dirty="0" lang="zh-TW">
                <a:uFillTx/>
              </a:rPr>
              <a:t>新增頁尾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期預留位置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51812" y="6448427"/>
            <a:ext cx="1396259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1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</a:defRPr>
            </a:lvl1pPr>
          </a:lstStyle>
          <a:p>
            <a:fld id="{B7286C04-F5F8-473F-B463-36B554D2D25E}" type="datetime2">
              <a:rPr altLang="en-US" lang="zh-TW" smtClean="0">
                <a:uFillTx/>
              </a:rPr>
              <a:t>2020年10月15日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投影片編號預留位置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846940" y="6448427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</a:defRPr>
            </a:lvl1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‹#›</a:t>
            </a:fld>
            <a:endParaRPr altLang="en-US" dirty="0" lang="zh-TW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hf dt="0" ftr="0" hdr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kern="1200" sz="4000">
          <a:solidFill>
            <a:schemeClr val="accent1">
              <a:lumMod val="50000"/>
            </a:schemeClr>
          </a:solidFill>
          <a:uFillTx/>
          <a:latin charset="-120" panose="020B0604030504040204" pitchFamily="34" typeface="Microsoft JhengHei UI"/>
          <a:ea charset="-120" panose="020B0604030504040204" pitchFamily="34" typeface="Microsoft JhengHei UI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228600" latinLnBrk="0" marL="274320" rtl="0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charset="0" pitchFamily="34" typeface="Arial"/>
        <a:buChar char="•"/>
        <a:defRPr kern="1200" sz="2400">
          <a:solidFill>
            <a:schemeClr val="tx1"/>
          </a:solidFill>
          <a:uFillTx/>
          <a:latin charset="-120" panose="020B0604030504040204" pitchFamily="34" typeface="Microsoft JhengHei UI"/>
          <a:ea charset="-120" panose="020B0604030504040204" pitchFamily="34" typeface="Microsoft JhengHei UI"/>
          <a:cs typeface="+mn-cs"/>
        </a:defRPr>
      </a:lvl1pPr>
      <a:lvl2pPr algn="l" defTabSz="914400" eaLnBrk="1" hangingPunct="1" indent="-228600" latinLnBrk="0" marL="502920" rtl="0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charset="0" pitchFamily="34" typeface="Arial"/>
        <a:buChar char="•"/>
        <a:defRPr kern="1200" sz="2000">
          <a:solidFill>
            <a:schemeClr val="tx1"/>
          </a:solidFill>
          <a:uFillTx/>
          <a:latin charset="-120" panose="020B0604030504040204" pitchFamily="34" typeface="Microsoft JhengHei UI"/>
          <a:ea charset="-120" panose="020B0604030504040204" pitchFamily="34" typeface="Microsoft JhengHei UI"/>
          <a:cs typeface="+mn-cs"/>
        </a:defRPr>
      </a:lvl2pPr>
      <a:lvl3pPr algn="l" defTabSz="914400" eaLnBrk="1" hangingPunct="1" indent="-228600" latinLnBrk="0" marL="731520" rtl="0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charset="0" pitchFamily="34" typeface="Arial"/>
        <a:buChar char="•"/>
        <a:defRPr kern="1200" sz="1800">
          <a:solidFill>
            <a:schemeClr val="tx1"/>
          </a:solidFill>
          <a:uFillTx/>
          <a:latin charset="-120" panose="020B0604030504040204" pitchFamily="34" typeface="Microsoft JhengHei UI"/>
          <a:ea charset="-120" panose="020B0604030504040204" pitchFamily="34" typeface="Microsoft JhengHei UI"/>
          <a:cs typeface="+mn-cs"/>
        </a:defRPr>
      </a:lvl3pPr>
      <a:lvl4pPr algn="l" defTabSz="914400" eaLnBrk="1" hangingPunct="1" indent="-228600" latinLnBrk="0" marL="960120" rtl="0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charset="0" pitchFamily="34" typeface="Arial"/>
        <a:buChar char="•"/>
        <a:defRPr kern="1200" sz="1600">
          <a:solidFill>
            <a:schemeClr val="tx1"/>
          </a:solidFill>
          <a:uFillTx/>
          <a:latin charset="-120" panose="020B0604030504040204" pitchFamily="34" typeface="Microsoft JhengHei UI"/>
          <a:ea charset="-120" panose="020B0604030504040204" pitchFamily="34" typeface="Microsoft JhengHei UI"/>
          <a:cs typeface="+mn-cs"/>
        </a:defRPr>
      </a:lvl4pPr>
      <a:lvl5pPr algn="l" defTabSz="914400" eaLnBrk="1" hangingPunct="1" indent="-228600" latinLnBrk="0" marL="1188720" rtl="0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charset="0" pitchFamily="34" typeface="Arial"/>
        <a:buChar char="•"/>
        <a:defRPr kern="1200" sz="1600">
          <a:solidFill>
            <a:schemeClr val="tx1"/>
          </a:solidFill>
          <a:uFillTx/>
          <a:latin charset="-120" panose="020B0604030504040204" pitchFamily="34" typeface="Microsoft JhengHei UI"/>
          <a:ea charset="-120" panose="020B0604030504040204" pitchFamily="34" typeface="Microsoft JhengHei UI"/>
          <a:cs typeface="+mn-cs"/>
        </a:defRPr>
      </a:lvl5pPr>
      <a:lvl6pPr algn="l" defTabSz="914400" eaLnBrk="1" hangingPunct="1" indent="-228600" latinLnBrk="0" marL="1417320" rtl="0">
        <a:spcBef>
          <a:spcPts val="600"/>
        </a:spcBef>
        <a:buClr>
          <a:schemeClr val="accent1">
            <a:lumMod val="50000"/>
          </a:schemeClr>
        </a:buClr>
        <a:buSzPct val="80000"/>
        <a:buFont charset="0" pitchFamily="34" typeface="Arial"/>
        <a:buChar char="•"/>
        <a:defRPr kern="1200" sz="16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1645920" rtl="0">
        <a:spcBef>
          <a:spcPts val="600"/>
        </a:spcBef>
        <a:buClr>
          <a:schemeClr val="accent1">
            <a:lumMod val="50000"/>
          </a:schemeClr>
        </a:buClr>
        <a:buSzPct val="80000"/>
        <a:buFont charset="0" pitchFamily="34" typeface="Arial"/>
        <a:buChar char="•"/>
        <a:defRPr kern="1200" sz="16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1874520" rtl="0">
        <a:spcBef>
          <a:spcPts val="600"/>
        </a:spcBef>
        <a:buClr>
          <a:schemeClr val="accent1">
            <a:lumMod val="50000"/>
          </a:schemeClr>
        </a:buClr>
        <a:buSzPct val="80000"/>
        <a:buFont charset="0" pitchFamily="34" typeface="Arial"/>
        <a:buChar char="•"/>
        <a:defRPr kern="1200" sz="16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0" latinLnBrk="0" marL="1874520" rtl="0">
        <a:spcBef>
          <a:spcPts val="600"/>
        </a:spcBef>
        <a:buClr>
          <a:schemeClr val="accent1">
            <a:lumMod val="50000"/>
          </a:schemeClr>
        </a:buClr>
        <a:buSzPct val="80000"/>
        <a:buFont charset="0" pitchFamily="34" typeface="Arial"/>
        <a:buNone/>
        <a:defRPr baseline="0" kern="1200" sz="16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mailto:shchen@csie.ntut.edu.tw" TargetMode="External" Type="http://schemas.openxmlformats.org/officeDocument/2006/relationships/hyperlink"></Relationship><Relationship Id="rId4" Target="../media/image1.pn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0.xml" Type="http://schemas.openxmlformats.org/officeDocument/2006/relationships/notesSlide"></Relationship></Relationships>
</file>

<file path=ppt/slides/_rels/slide1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1.xml" Type="http://schemas.openxmlformats.org/officeDocument/2006/relationships/notesSlide"></Relationship></Relationships>
</file>

<file path=ppt/slides/_rels/slide1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2.xml" Type="http://schemas.openxmlformats.org/officeDocument/2006/relationships/notesSlide"></Relationship></Relationships>
</file>

<file path=ppt/slides/_rels/slide1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3.xml" Type="http://schemas.openxmlformats.org/officeDocument/2006/relationships/notesSlide"></Relationship></Relationships>
</file>

<file path=ppt/slides/_rels/slide1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4.xml" Type="http://schemas.openxmlformats.org/officeDocument/2006/relationships/notesSlide"></Relationship><Relationship Id="rId3" Target="../media/image6.png" Type="http://schemas.openxmlformats.org/officeDocument/2006/relationships/image"></Relationship></Relationships>
</file>

<file path=ppt/slides/_rels/slide1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5.xml" Type="http://schemas.openxmlformats.org/officeDocument/2006/relationships/notesSlide"></Relationship></Relationships>
</file>

<file path=ppt/slides/_rels/slide1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6.xml" Type="http://schemas.openxmlformats.org/officeDocument/2006/relationships/notesSlide"></Relationship></Relationships>
</file>

<file path=ppt/slides/_rels/slide1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7.xml" Type="http://schemas.openxmlformats.org/officeDocument/2006/relationships/notesSlide"></Relationship></Relationships>
</file>

<file path=ppt/slides/_rels/slide1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8.xml" Type="http://schemas.openxmlformats.org/officeDocument/2006/relationships/notesSlide"></Relationship></Relationships>
</file>

<file path=ppt/slides/_rels/slide1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9.xml" Type="http://schemas.openxmlformats.org/officeDocument/2006/relationships/notesSlide"></Relationship><Relationship Id="rId3" Target="https://kernel.org/doc/" TargetMode="External" Type="http://schemas.openxmlformats.org/officeDocument/2006/relationships/hyperlink"></Relationship></Relationships>
</file>

<file path=ppt/slides/_rels/slide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.xml" Type="http://schemas.openxmlformats.org/officeDocument/2006/relationships/notesSlide"></Relationship><Relationship Id="rId3" Target="../media/image2.png" Type="http://schemas.openxmlformats.org/officeDocument/2006/relationships/image"></Relationship></Relationships>
</file>

<file path=ppt/slides/_rels/slide20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0.xml" Type="http://schemas.openxmlformats.org/officeDocument/2006/relationships/notesSlide"></Relationship></Relationships>
</file>

<file path=ppt/slides/_rels/slide2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1.xml" Type="http://schemas.openxmlformats.org/officeDocument/2006/relationships/notesSlide"></Relationship></Relationships>
</file>

<file path=ppt/slides/_rels/slide2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2.xml" Type="http://schemas.openxmlformats.org/officeDocument/2006/relationships/notesSlide"></Relationship></Relationships>
</file>

<file path=ppt/slides/_rels/slide2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3.xml" Type="http://schemas.openxmlformats.org/officeDocument/2006/relationships/notesSlide"></Relationship><Relationship Id="rId3" Target="../media/image7.png" Type="http://schemas.openxmlformats.org/officeDocument/2006/relationships/image"></Relationship></Relationships>
</file>

<file path=ppt/slides/_rels/slide2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4.xml" Type="http://schemas.openxmlformats.org/officeDocument/2006/relationships/notesSlide"></Relationship></Relationships>
</file>

<file path=ppt/slides/_rels/slide2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5.xml" Type="http://schemas.openxmlformats.org/officeDocument/2006/relationships/notesSlide"></Relationship></Relationships>
</file>

<file path=ppt/slides/_rels/slide2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6.xml" Type="http://schemas.openxmlformats.org/officeDocument/2006/relationships/notesSlide"></Relationship></Relationships>
</file>

<file path=ppt/slides/_rels/slide2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7.xml" Type="http://schemas.openxmlformats.org/officeDocument/2006/relationships/notesSlide"></Relationship></Relationships>
</file>

<file path=ppt/slides/_rels/slide2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8.xml" Type="http://schemas.openxmlformats.org/officeDocument/2006/relationships/notesSlide"></Relationship></Relationships>
</file>

<file path=ppt/slides/_rels/slide2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9.xml" Type="http://schemas.openxmlformats.org/officeDocument/2006/relationships/notesSlide"></Relationship></Relationships>
</file>

<file path=ppt/slides/_rels/slide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30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0.xml" Type="http://schemas.openxmlformats.org/officeDocument/2006/relationships/notesSlide"></Relationship></Relationships>
</file>

<file path=ppt/slides/_rels/slide3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1.xml" Type="http://schemas.openxmlformats.org/officeDocument/2006/relationships/notesSlide"></Relationship><Relationship Id="rId3" Target="../media/image8.png" Type="http://schemas.openxmlformats.org/officeDocument/2006/relationships/image"></Relationship></Relationships>
</file>

<file path=ppt/slides/_rels/slide3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2.xml" Type="http://schemas.openxmlformats.org/officeDocument/2006/relationships/notesSlide"></Relationship></Relationships>
</file>

<file path=ppt/slides/_rels/slide3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3.xml" Type="http://schemas.openxmlformats.org/officeDocument/2006/relationships/notesSlide"></Relationship></Relationships>
</file>

<file path=ppt/slides/_rels/slide3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4.xml" Type="http://schemas.openxmlformats.org/officeDocument/2006/relationships/notesSlide"></Relationship></Relationships>
</file>

<file path=ppt/slides/_rels/slide3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5.xml" Type="http://schemas.openxmlformats.org/officeDocument/2006/relationships/notesSlide"></Relationship></Relationships>
</file>

<file path=ppt/slides/_rels/slide3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6.xml" Type="http://schemas.openxmlformats.org/officeDocument/2006/relationships/notesSlide"></Relationship></Relationships>
</file>

<file path=ppt/slides/_rels/slide3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7.xml" Type="http://schemas.openxmlformats.org/officeDocument/2006/relationships/notesSlide"></Relationship><Relationship Id="rId3" Target="../media/image9.png" Type="http://schemas.openxmlformats.org/officeDocument/2006/relationships/image"></Relationship></Relationships>
</file>

<file path=ppt/slides/_rels/slide3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8.xml" Type="http://schemas.openxmlformats.org/officeDocument/2006/relationships/notesSlide"></Relationship><Relationship Id="rId3" Target="../media/image10.png" Type="http://schemas.openxmlformats.org/officeDocument/2006/relationships/image"></Relationship></Relationships>
</file>

<file path=ppt/slides/_rels/slide3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9.xml" Type="http://schemas.openxmlformats.org/officeDocument/2006/relationships/notesSlide"></Relationship></Relationships>
</file>

<file path=ppt/slides/_rels/slide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40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0.xml" Type="http://schemas.openxmlformats.org/officeDocument/2006/relationships/notesSlide"></Relationship></Relationships>
</file>

<file path=ppt/slides/_rels/slide4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1.xml" Type="http://schemas.openxmlformats.org/officeDocument/2006/relationships/notesSlide"></Relationship><Relationship Id="rId3" Target="../media/image11.png" Type="http://schemas.openxmlformats.org/officeDocument/2006/relationships/image"></Relationship></Relationships>
</file>

<file path=ppt/slides/_rels/slide4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2.xml" Type="http://schemas.openxmlformats.org/officeDocument/2006/relationships/notesSlide"></Relationship></Relationships>
</file>

<file path=ppt/slides/_rels/slide4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3.xml" Type="http://schemas.openxmlformats.org/officeDocument/2006/relationships/notesSlide"></Relationship><Relationship Id="rId3" Target="../media/image12.png" Type="http://schemas.openxmlformats.org/officeDocument/2006/relationships/image"></Relationship></Relationships>
</file>

<file path=ppt/slides/_rels/slide4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4.xml" Type="http://schemas.openxmlformats.org/officeDocument/2006/relationships/notesSlide"></Relationship><Relationship Id="rId3" Target="../media/image13.png" Type="http://schemas.openxmlformats.org/officeDocument/2006/relationships/image"></Relationship></Relationships>
</file>

<file path=ppt/slides/_rels/slide4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5.xml" Type="http://schemas.openxmlformats.org/officeDocument/2006/relationships/notesSlide"></Relationship></Relationships>
</file>

<file path=ppt/slides/_rels/slide4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6.xml" Type="http://schemas.openxmlformats.org/officeDocument/2006/relationships/notesSlide"></Relationship><Relationship Id="rId3" Target="../media/image14.png" Type="http://schemas.openxmlformats.org/officeDocument/2006/relationships/image"></Relationship></Relationships>
</file>

<file path=ppt/slides/_rels/slide4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7.xml" Type="http://schemas.openxmlformats.org/officeDocument/2006/relationships/notesSlide"></Relationship><Relationship Id="rId3" Target="../media/image15.png" Type="http://schemas.openxmlformats.org/officeDocument/2006/relationships/image"></Relationship></Relationships>
</file>

<file path=ppt/slides/_rels/slide4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8.xml" Type="http://schemas.openxmlformats.org/officeDocument/2006/relationships/notesSlide"></Relationship><Relationship Id="rId3" Target="../media/image16.png" Type="http://schemas.openxmlformats.org/officeDocument/2006/relationships/image"></Relationship></Relationships>
</file>

<file path=ppt/slides/_rels/slide4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9.xml" Type="http://schemas.openxmlformats.org/officeDocument/2006/relationships/notesSlide"></Relationship><Relationship Id="rId3" Target="../media/image17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.xml" Type="http://schemas.openxmlformats.org/officeDocument/2006/relationships/notesSlide"></Relationship><Relationship Id="rId3" Target="../media/image3.png" Type="http://schemas.openxmlformats.org/officeDocument/2006/relationships/image"></Relationship></Relationships>
</file>

<file path=ppt/slides/_rels/slide50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0.xml" Type="http://schemas.openxmlformats.org/officeDocument/2006/relationships/notesSlide"></Relationship><Relationship Id="rId3" Target="../media/image18.png" Type="http://schemas.openxmlformats.org/officeDocument/2006/relationships/image"></Relationship></Relationships>
</file>

<file path=ppt/slides/_rels/slide5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1.xml" Type="http://schemas.openxmlformats.org/officeDocument/2006/relationships/notesSlide"></Relationship><Relationship Id="rId3" Target="../media/image19.png" Type="http://schemas.openxmlformats.org/officeDocument/2006/relationships/image"></Relationship></Relationships>
</file>

<file path=ppt/slides/_rels/slide5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2.xml" Type="http://schemas.openxmlformats.org/officeDocument/2006/relationships/notesSlide"></Relationship><Relationship Id="rId3" Target="../media/image20.png" Type="http://schemas.openxmlformats.org/officeDocument/2006/relationships/image"></Relationship></Relationships>
</file>

<file path=ppt/slides/_rels/slide5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3.xml" Type="http://schemas.openxmlformats.org/officeDocument/2006/relationships/notesSlide"></Relationship><Relationship Id="rId3" Target="../media/image21.png" Type="http://schemas.openxmlformats.org/officeDocument/2006/relationships/image"></Relationship></Relationships>
</file>

<file path=ppt/slides/_rels/slide5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4.xml" Type="http://schemas.openxmlformats.org/officeDocument/2006/relationships/notesSlide"></Relationship><Relationship Id="rId3" Target="../media/image22.png" Type="http://schemas.openxmlformats.org/officeDocument/2006/relationships/image"></Relationship></Relationships>
</file>

<file path=ppt/slides/_rels/slide5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5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5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6.xml" Type="http://schemas.openxmlformats.org/officeDocument/2006/relationships/notesSlide"></Relationship></Relationships>
</file>

<file path=ppt/slides/_rels/slide5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7.xml" Type="http://schemas.openxmlformats.org/officeDocument/2006/relationships/notesSlide"></Relationship><Relationship Id="rId3" Target="../media/image24.png" Type="http://schemas.openxmlformats.org/officeDocument/2006/relationships/image"></Relationship></Relationships>
</file>

<file path=ppt/slides/_rels/slide5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8.xml" Type="http://schemas.openxmlformats.org/officeDocument/2006/relationships/notesSlide"></Relationship><Relationship Id="rId3" Target="../media/image25.png" Type="http://schemas.openxmlformats.org/officeDocument/2006/relationships/image"></Relationship></Relationships>
</file>

<file path=ppt/slides/_rels/slide5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9.xml" Type="http://schemas.openxmlformats.org/officeDocument/2006/relationships/notesSlide"></Relationship><Relationship Id="rId3" Target="../media/image26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6.xml" Type="http://schemas.openxmlformats.org/officeDocument/2006/relationships/notesSlide"></Relationship></Relationships>
</file>

<file path=ppt/slides/_rels/slide60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60.xml" Type="http://schemas.openxmlformats.org/officeDocument/2006/relationships/notesSlide"></Relationship></Relationships>
</file>

<file path=ppt/slides/_rels/slide6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61.xml" Type="http://schemas.openxmlformats.org/officeDocument/2006/relationships/notesSlide"></Relationship><Relationship Id="rId3" Target="../media/image27.jpe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7.xml" Type="http://schemas.openxmlformats.org/officeDocument/2006/relationships/notesSlide"></Relationship><Relationship Id="rId3" Target="../media/image4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8.xml" Type="http://schemas.openxmlformats.org/officeDocument/2006/relationships/notesSlide"></Relationship></Relationships>
</file>

<file path=ppt/slides/_rels/slide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9.xml" Type="http://schemas.openxmlformats.org/officeDocument/2006/relationships/notesSlide"></Relationship><Relationship Id="rId3" Target="../media/image5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標題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7612" y="1915870"/>
            <a:ext cx="9753600" cy="172915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altLang="zh-TW" cap="none" dirty="0" i="1" lang="en-US" sz="3800">
                <a:solidFill>
                  <a:schemeClr val="accent6">
                    <a:lumMod val="50000"/>
                  </a:schemeClr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Embedded System</a:t>
            </a:r>
            <a:br>
              <a:rPr altLang="zh-TW" b="1" cap="none" dirty="0" lang="en-US">
                <a:solidFill>
                  <a:schemeClr val="tx1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</a:br>
            <a:r>
              <a:rPr altLang="zh-TW" b="1" cap="none" dirty="0" lang="en-US">
                <a:solidFill>
                  <a:schemeClr val="tx1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Lecture 05: The Linux Kernel</a:t>
            </a:r>
            <a:endParaRPr altLang="en-US" dirty="0" lang="zh-TW">
              <a:solidFill>
                <a:schemeClr val="tx1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副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94012" y="4407826"/>
            <a:ext cx="6800800" cy="229499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Autofit/>
          </a:bodyPr>
          <a:lstStyle/>
          <a:p>
            <a:endParaRPr altLang="zh-TW" b="1" dirty="0" lang="en-US" sz="2400">
              <a:uFillTx/>
              <a:latin charset="0" panose="020F0502020204030204" pitchFamily="34" typeface="Calibri"/>
              <a:ea charset="-120" pitchFamily="65" typeface="標楷體"/>
              <a:cs charset="0" panose="020F0502020204030204" pitchFamily="34" typeface="Calibri"/>
            </a:endParaRPr>
          </a:p>
          <a:p>
            <a:pPr algn="ctr">
              <a:lnSpc>
                <a:spcPct val="100000"/>
              </a:lnSpc>
            </a:pPr>
            <a:r>
              <a:rPr altLang="zh-TW" cap="none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Shuo-Han Chen 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(</a:t>
            </a:r>
            <a:r>
              <a:rPr altLang="en-US" dirty="0" lang="zh-TW" sz="2400">
                <a:uFillTx/>
                <a:latin charset="0" panose="020F0502020204030204" pitchFamily="34" typeface="Calibri"/>
                <a:ea charset="-120" panose="03000509000000000000" pitchFamily="65" typeface="標楷體"/>
                <a:cs charset="0" panose="020F0502020204030204" pitchFamily="34" typeface="Calibri"/>
              </a:rPr>
              <a:t>陳碩漢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),</a:t>
            </a:r>
            <a:b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</a:br>
            <a:r>
              <a:rPr altLang="zh-TW" dirty="0" i="1" lang="en-US" sz="2400" u="sng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  <a:hlinkClick r:id="rId3"/>
              </a:rPr>
              <a:t>shchen@csie.ntut.edu.tw</a:t>
            </a:r>
            <a:endParaRPr altLang="zh-TW" dirty="0" i="1" lang="en-US" sz="2400" u="sng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algn="ctr">
              <a:lnSpc>
                <a:spcPct val="100000"/>
              </a:lnSpc>
            </a:pPr>
            <a:endParaRPr altLang="zh-TW" dirty="0" i="1" lang="en-US" sz="2400" u="sng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algn="ctr">
              <a:lnSpc>
                <a:spcPct val="100000"/>
              </a:lnSpc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R 09:10 - 12:00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標題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02324" y="186529"/>
            <a:ext cx="6552728" cy="997891"/>
          </a:xfrm>
          <a:prstGeom prst="rect">
            <a:avLst/>
          </a:prstGeom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 fontScale="97500"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b="0" cap="all" kern="1200" sz="360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altLang="zh-TW" cap="none" dirty="0" lang="en-US" sz="2400">
                <a:solidFill>
                  <a:schemeClr val="tx1"/>
                </a:solidFill>
                <a:uFillTx/>
                <a:latin charset="0" panose="020F0502020204030204" pitchFamily="34" typeface="Calibri"/>
                <a:ea charset="-120" panose="020B0604030504040204" pitchFamily="34" typeface="Microsoft JhengHei UI"/>
                <a:cs charset="0" panose="020F0502020204030204" pitchFamily="34" typeface="Calibri"/>
              </a:rPr>
              <a:t>Department of Computer Science and Information Engineering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國立臺北科技大學" id="2052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10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Programming Language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Implemented in C like all UNIX systems. (C was created to implement the first UNIX systems)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 little Assembly is used too: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CPU and machine initialization, exceptions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Critical library routines.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No C++ used, see http://vger.kernel.org/lkml/#s15-3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All the code compiled with </a:t>
            </a:r>
            <a:r>
              <a:rPr altLang="zh-TW" dirty="0" err="1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gcc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Many </a:t>
            </a:r>
            <a:r>
              <a:rPr altLang="zh-TW" dirty="0" err="1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gcc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specific extensions used in the kernel code, any ANSI C compiler will not compile the kernel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See https://gcc.gnu.org/onlinedocs/gcc-6.2.0/gcc/C-Extensions.html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Ongoing work to compile the kernel with the LLVM C compiler too.</a:t>
            </a: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11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No C library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 kernel has to be standalone and can’t use user space code.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Architectural reason: user space is implemented on top of kernel services, not the opposite.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Technical reason: the kernel is on its own during the boot up phase, before it has accessed a root filesystem.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Hence, kernel code has to supply its own library implementations (string utilities, cryptography, </a:t>
            </a:r>
            <a:r>
              <a:rPr altLang="zh-TW" dirty="0" err="1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uncompression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...)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So, you can’t use standard C library functions in kernel code. (</a:t>
            </a:r>
            <a:r>
              <a:rPr altLang="zh-TW" dirty="0" err="1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printf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(), </a:t>
            </a:r>
            <a:r>
              <a:rPr altLang="zh-TW" dirty="0" err="1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memset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(), malloc(),...).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Fortunately, the kernel provides similar C functions for your convenience, like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printk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(),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memset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(),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kmalloc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(), ...</a:t>
            </a:r>
            <a:endParaRPr altLang="zh-TW" dirty="0" lang="en-US" sz="24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12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Portability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 Linux kernel code is designed to be portable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All code outside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arch/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should be portable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To this aim, the kernel provides macros and functions to abstract the architecture specific details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Endianness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cpu_to_be32()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cpu_to_le32()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be32_to_cpu()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le32_to_cpu()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I/O memory access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Memory barriers to provide ordering guarantees if needed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DMA API to flush and invalidate caches if needed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Never use floating point numbers in kernel code. Your code may need to run on a low-end processor without a floating point unit.</a:t>
            </a:r>
            <a:endParaRPr altLang="zh-TW" dirty="0" lang="en-US" sz="24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13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Kernel Memory Constraints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0513169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No memory protection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altLang="zh-TW" dirty="0" lang="en-US" sz="2800">
                <a:solidFill>
                  <a:srgbClr val="FF0000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kernel doesn’t try to recover from attempts to access illegal memory locations. </a:t>
            </a:r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It just dumps </a:t>
            </a:r>
            <a:r>
              <a:rPr altLang="zh-TW" dirty="0" i="1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oops </a:t>
            </a:r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messages on the system console.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Fixed size stack (8 or 4 KB). Unlike in user space, no mechanism was implemented to make it grow.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Swapping is not implemented for kernel memory either.</a:t>
            </a:r>
            <a:endParaRPr altLang="zh-TW" dirty="0" lang="en-US" sz="28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14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No Stable Linux Internal API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7056785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 internal kernel API to implement kernel code can undergo changes between two releases.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In-tree drivers are updated by the developer proposing the API change: works great for mainline code.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An out-of-tree driver compiled for a given version may no longer compile or work on a more recent one.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See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process/stable-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api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-nonsense 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 kernel sources for reasons why.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Of course, the kernel to user space API does not change (system calls, /proc, /sys), as it would break existing programs.</a:t>
            </a:r>
            <a:endParaRPr altLang="zh-TW" dirty="0" lang="en-US" sz="24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94611" y="1052736"/>
            <a:ext cx="4091160" cy="4467604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矩形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80735" y="5520340"/>
            <a:ext cx="3518912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none">
            <a:spAutoFit/>
          </a:bodyPr>
          <a:lstStyle/>
          <a:p>
            <a:r>
              <a:rPr altLang="zh-TW" dirty="0" lang="en-US">
                <a:solidFill>
                  <a:srgbClr val="4D5156"/>
                </a:solidFill>
                <a:uFillTx/>
                <a:latin charset="0" panose="020B0604020202020204" pitchFamily="34" typeface="arial"/>
              </a:rPr>
              <a:t>application binary interface (</a:t>
            </a:r>
            <a:r>
              <a:rPr altLang="zh-TW" dirty="0" lang="en-US">
                <a:solidFill>
                  <a:srgbClr val="DD4B39"/>
                </a:solidFill>
                <a:uFillTx/>
                <a:latin charset="0" panose="020B0604020202020204" pitchFamily="34" typeface="arial"/>
              </a:rPr>
              <a:t>ABI</a:t>
            </a:r>
            <a:r>
              <a:rPr altLang="zh-TW" dirty="0" lang="en-US">
                <a:solidFill>
                  <a:srgbClr val="4D5156"/>
                </a:solidFill>
                <a:uFillTx/>
                <a:latin charset="0" panose="020B0604020202020204" pitchFamily="34" typeface="arial"/>
              </a:rPr>
              <a:t>)</a:t>
            </a:r>
            <a:endParaRPr altLang="en-US" dirty="0" lang="zh-TW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15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Benefit of Writing Driver in Linux Kernel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0801200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FF0000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What is in-tree? 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There is also another term </a:t>
            </a:r>
            <a:r>
              <a:rPr altLang="zh-TW" dirty="0" lang="en-US">
                <a:solidFill>
                  <a:srgbClr val="FF0000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out-of-tree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All modules start out as "out-of-tree" developments, that can be compiled using the context of a source-tree.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Once a module gets accepted to be included, it becomes an in-tree module. </a:t>
            </a: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Once your sources are accepted in the mainline tree...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There are many more people reviewing your code, allowing to get cost-free security fixes and improvements.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You can also get changes from people modifying internal kernel APIs.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Accessing your code is easier for users.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You can get contributions from your own customers.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This will for sure reduce your maintenance and support work</a:t>
            </a: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16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User Space Device Drivers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 some cases, it is possible to implement device drivers in user space !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Can be used when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 kernel provides a mechanism that allows user space applications to directly access the hardware.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There is no need to leverage an existing kernel subsystem such as the networking stack or filesystems.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There is no need for the kernel to act as a “multiplexer” for the device: only one application accesses the device.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Possibilities for user space device drivers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USB with 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libusb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, 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https://libusb.info/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SPI with 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spidev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, 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Documentation/</a:t>
            </a: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spi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</a:t>
            </a: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spidev</a:t>
            </a:r>
            <a:endParaRPr altLang="zh-TW" dirty="0" lang="en-US" sz="22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I2C with i2cdev, 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Documentation/i2c/dev-interface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Memory-mapped devices with UIO, including interrupt handling, 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driver-</a:t>
            </a: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api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</a:t>
            </a: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uio-howto</a:t>
            </a:r>
            <a:endParaRPr altLang="zh-TW" dirty="0" lang="en-US" sz="22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17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User Space Device Drivers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Certain classes of devices (printers, scanners, 2D/3D graphics acceleration) are typically handled partly in kernel space, partly in user space.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Drawbacks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Less straightforward to handle interrupts.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Increased interrupt latency vs. kernel code.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Advantages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No need for kernel coding skills. Easier to reuse code between devices.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Drivers can be written in any language and  can be kept proprietary.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Driver code can be killed and debugged. Cannot crash the kernel.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Can be swapped out (kernel code cannot be).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Can use floating-point computation.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Less in-kernel complexity.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Potentially higher performance, especially for memory-mapped devices, thanks to the avoidance of system calls.</a:t>
            </a:r>
          </a:p>
          <a:p>
            <a:endParaRPr altLang="zh-TW" dirty="0" lang="en-US" sz="22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18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Time to Look at the Source </a:t>
            </a:r>
            <a:r>
              <a:rPr altLang="zh-TW" b="1" cap="none" dirty="0" err="1" lang="en-US" sz="3600">
                <a:uFillTx/>
              </a:rPr>
              <a:t>Strcutrue</a:t>
            </a:r>
            <a:endParaRPr altLang="zh-TW" b="1" cap="none" dirty="0" lang="en-US" sz="3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arch/&lt;ARCH&gt;</a:t>
            </a:r>
          </a:p>
          <a:p>
            <a:pPr lvl="1"/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Architecture specific code</a:t>
            </a:r>
          </a:p>
          <a:p>
            <a:pPr lvl="1"/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arch/&lt;ARCH&gt;/</a:t>
            </a: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mach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-&lt;machine&gt;, 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SoC family specific code</a:t>
            </a:r>
          </a:p>
          <a:p>
            <a:pPr lvl="1"/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arch/&lt;ARCH&gt;/include/</a:t>
            </a: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asm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, 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architecture-specific headers</a:t>
            </a:r>
          </a:p>
          <a:p>
            <a:pPr lvl="1"/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arch/&lt;ARCH&gt;/boot/</a:t>
            </a: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dts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, 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Device Tree source files, for some architectures</a:t>
            </a:r>
          </a:p>
          <a:p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block/</a:t>
            </a:r>
          </a:p>
          <a:p>
            <a:pPr lvl="1"/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Block layer core</a:t>
            </a:r>
          </a:p>
          <a:p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certs/</a:t>
            </a:r>
          </a:p>
          <a:p>
            <a:pPr lvl="1"/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Management of certificates for key signing</a:t>
            </a:r>
          </a:p>
          <a:p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COPYING</a:t>
            </a:r>
          </a:p>
          <a:p>
            <a:pPr lvl="1"/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Linux copying conditions (GNU GPL)</a:t>
            </a:r>
          </a:p>
          <a:p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CREDITS</a:t>
            </a:r>
          </a:p>
          <a:p>
            <a:pPr lvl="1"/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Linux main contributors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19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Time to Look at the Source </a:t>
            </a:r>
            <a:r>
              <a:rPr altLang="zh-TW" b="1" cap="none" dirty="0" err="1" lang="en-US" sz="3600">
                <a:uFillTx/>
              </a:rPr>
              <a:t>Strcutrue</a:t>
            </a:r>
            <a:endParaRPr altLang="zh-TW" b="1" cap="none" dirty="0" lang="en-US" sz="3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crypto/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Cryptographic libraries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Documentation/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Kernel documentation sources. Also available on 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  <a:hlinkClick r:id="rId3"/>
              </a:rPr>
              <a:t>https://kernel.org/doc/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(includes functions prototypes and comments extracted from source code).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drivers/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All device drivers except sound ones (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usb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pci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...)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fs/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Filesystems (fs/ext4/, etc.)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include/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Kernel headers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include/</a:t>
            </a: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linux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Linux kernel core headers</a:t>
            </a:r>
            <a:endParaRPr altLang="zh-TW" dirty="0" lang="en-US" sz="22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20" y="894730"/>
            <a:ext cx="8568952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FF0000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Linux kernel is one component of a system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which also</a:t>
            </a:r>
            <a:r>
              <a:rPr altLang="en-US" dirty="0" lang="zh-TW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requires libraries and applications to provide features to end</a:t>
            </a:r>
            <a:r>
              <a:rPr altLang="en-US" dirty="0" lang="zh-TW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users.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Linux kernel was created as a hobby in 1991 by a Finnish student, Linus Torvalds.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Linux quickly started to be used as the kernel for free software operating systems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Linus Torvalds has been able to create a large and dynamic developer and user community around Linux.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Nowadays,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more than one thousand people contribute to each kernel release, individuals or companies big and small.</a:t>
            </a: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339783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History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550399" y="1844824"/>
            <a:ext cx="2066925" cy="341947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20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Time to Look at the Source </a:t>
            </a:r>
            <a:r>
              <a:rPr altLang="zh-TW" b="1" cap="none" dirty="0" err="1" lang="en-US" sz="3600">
                <a:uFillTx/>
              </a:rPr>
              <a:t>Strcutrue</a:t>
            </a:r>
            <a:endParaRPr altLang="zh-TW" b="1" cap="none" dirty="0" lang="en-US" sz="3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include/</a:t>
            </a: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uapi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User space API headers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init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Linux initialization (including </a:t>
            </a:r>
            <a:r>
              <a:rPr altLang="zh-TW" dirty="0" err="1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init</a:t>
            </a:r>
            <a:r>
              <a:rPr altLang="zh-TW" dirty="0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</a:t>
            </a:r>
            <a:r>
              <a:rPr altLang="zh-TW" dirty="0" err="1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main.c</a:t>
            </a:r>
            <a:r>
              <a:rPr altLang="zh-TW" dirty="0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ipc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Code used for process communication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Kbuild</a:t>
            </a:r>
            <a:endParaRPr altLang="zh-TW" dirty="0" lang="en-US" sz="2200">
              <a:solidFill>
                <a:srgbClr val="0033CC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Part of the kernel build system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Kconfig</a:t>
            </a:r>
            <a:endParaRPr altLang="zh-TW" dirty="0" lang="en-US" sz="2200">
              <a:solidFill>
                <a:srgbClr val="0033CC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Top level description file for configuration parameters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kernel/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Linux kernel core (very small!)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lib/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Misc</a:t>
            </a:r>
            <a:r>
              <a:rPr altLang="zh-TW" dirty="0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library routines (</a:t>
            </a:r>
            <a:r>
              <a:rPr altLang="zh-TW" dirty="0" err="1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zlib</a:t>
            </a:r>
            <a:r>
              <a:rPr altLang="zh-TW" dirty="0" lang="en-US" sz="1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crc32...)</a:t>
            </a:r>
            <a:endParaRPr altLang="zh-TW" dirty="0" lang="en-US" sz="18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21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Time to Look at the Source </a:t>
            </a:r>
            <a:r>
              <a:rPr altLang="zh-TW" b="1" cap="none" dirty="0" err="1" lang="en-US" sz="3600">
                <a:uFillTx/>
              </a:rPr>
              <a:t>Strcutrue</a:t>
            </a:r>
            <a:endParaRPr altLang="zh-TW" b="1" cap="none" dirty="0" lang="en-US" sz="3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MAINTAINERS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Maintainers of each kernel part. Very useful!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Makefile</a:t>
            </a:r>
            <a:endParaRPr altLang="zh-TW" dirty="0" lang="en-US" sz="22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Top Linux 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Makefile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(sets version information)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mm/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Memory management code (small too!)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net/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Network support code (not drivers)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README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Overview and building instructions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samples/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Sample code (markers, 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kprobes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, 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kobjects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, 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bpf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...)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22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Time to Look at the Source </a:t>
            </a:r>
            <a:r>
              <a:rPr altLang="zh-TW" b="1" cap="none" dirty="0" err="1" lang="en-US" sz="3600">
                <a:uFillTx/>
              </a:rPr>
              <a:t>Strcutrue</a:t>
            </a:r>
            <a:endParaRPr altLang="zh-TW" b="1" cap="none" dirty="0" lang="en-US" sz="3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scripts/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Executables for internal or external use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security/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Security model implementations (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SELinux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...)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sound/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Sound support code and drivers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tools/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Code for various user space tools (mostly C, example: perf)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usr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Code to generate an 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initramfs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cpio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archive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virt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Virtualization support (KVM)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23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http://elixir.bootlin.com/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圖片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17787" y="1266874"/>
            <a:ext cx="6953250" cy="488632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24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Let’s see the Booting of Linux Kernel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Device Tree need to be provided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Many embedded architectures have a lot of non-discoverable hardware (</a:t>
            </a:r>
            <a:r>
              <a:rPr altLang="zh-TW" dirty="0" err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serial,Ethernet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I2C, </a:t>
            </a:r>
            <a:r>
              <a:rPr altLang="zh-TW" dirty="0" err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Nand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flash, USB controllers...)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Depending on the architecture, such hardware is either described in BIOS </a:t>
            </a:r>
            <a:r>
              <a:rPr altLang="zh-TW" dirty="0" err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ACPItables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(x86), using C code directly within the kernel, or using a special hardware description language in a </a:t>
            </a:r>
            <a:r>
              <a:rPr altLang="zh-TW" dirty="0" i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Device Tree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 </a:t>
            </a:r>
            <a:r>
              <a:rPr altLang="zh-TW" dirty="0" i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Device Tree Source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written by kernel developers, is compiled into a binary </a:t>
            </a:r>
            <a:r>
              <a:rPr altLang="zh-TW" dirty="0" i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Device Tree Blob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and needs to be passed to the kernel at boot time.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There is one different Device Tree for each board/platform supported by the kernel, available in arch/arm/boot/</a:t>
            </a:r>
            <a:r>
              <a:rPr altLang="zh-TW" dirty="0" err="1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dts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/&lt;board&gt;.</a:t>
            </a:r>
            <a:r>
              <a:rPr altLang="zh-TW" dirty="0" err="1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dtb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See arch/arm/boot/</a:t>
            </a:r>
            <a:r>
              <a:rPr altLang="zh-TW" dirty="0" err="1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dts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/at91-sama5d3_xplained.dts for example.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bootloader must load both the kernel image and the Device Tree Blob in memory before starting the kernel.</a:t>
            </a:r>
          </a:p>
          <a:p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25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Booting with U-Boot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Universal Boot Loader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Can boot the 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zImage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binary.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zImage</a:t>
            </a: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is the outcome after you compiled Linux Kernel </a:t>
            </a:r>
            <a:r>
              <a:rPr altLang="zh-TW" dirty="0" err="1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Srouce</a:t>
            </a:r>
            <a:endParaRPr altLang="zh-TW" dirty="0" lang="en-US" sz="22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Older versions require a special kernel image format: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uImage</a:t>
            </a:r>
            <a:endParaRPr altLang="zh-TW" dirty="0" lang="en-US" sz="2200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uImage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is generated from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zImage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using the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mkimage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tool. It is done automatically by the kernel make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uImage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target.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On some ARM platforms, make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uImage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requires passing a LOADADDR environment variable, which indicates at which physical memory address the kernel will be executed.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 addition to the kernel image, U-Boot can also pass a </a:t>
            </a:r>
            <a:r>
              <a:rPr altLang="zh-TW" dirty="0" i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Device Tree Blob 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to the kernel.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typical boot process is therefore:</a:t>
            </a:r>
          </a:p>
          <a:p>
            <a:pPr indent="-457200" lvl="1" marL="73152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Load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zImage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or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uImage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at address X in memory</a:t>
            </a:r>
          </a:p>
          <a:p>
            <a:pPr indent="-457200" lvl="1" marL="73152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Load &lt;board&gt;.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dtb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at address Y in memory</a:t>
            </a:r>
          </a:p>
          <a:p>
            <a:pPr indent="-457200" lvl="1" marL="73152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Start the kernel with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bootz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X - Y (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zImage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case), or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bootm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X - Y (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uImage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case) The - in the middle indicates no </a:t>
            </a:r>
            <a:r>
              <a:rPr altLang="zh-TW" dirty="0" err="1" i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initramfs</a:t>
            </a:r>
            <a:endParaRPr altLang="zh-TW" dirty="0" lang="en-US" sz="22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26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Kernel Command Line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 addition to the compile time configuration, the kernel behavior can be adjusted with no recompilation using the kernel command line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kernel command line is a string that defines various arguments to the kernel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It is very important for system configuration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root=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for the root filesystem (covered later)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console=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for the destination of kernel messages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Example: 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console=ttyS0 root=/dev/mmcblk0p2 </a:t>
            </a:r>
            <a:r>
              <a:rPr altLang="zh-TW" dirty="0" err="1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rootwait</a:t>
            </a:r>
            <a:endParaRPr altLang="zh-TW" dirty="0" lang="en-US" sz="2200">
              <a:solidFill>
                <a:srgbClr val="0033CC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Many more exist. The most important ones are documented </a:t>
            </a:r>
            <a:r>
              <a:rPr altLang="zh-TW" dirty="0" lang="en-US" sz="22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 admin-guide/kernel-parameters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in kernel documentation.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FF0000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This kernel command line can be, in order of priority (highest to lowest):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Passed by the bootloader. In U-Boot, the contents of the </a:t>
            </a:r>
            <a:r>
              <a:rPr altLang="zh-TW" dirty="0" err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bootargs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environment variable is automatically passed to the kernel.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Specified in the Device Tree (for architectures which use it)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Built into the kernel, using the CONFIG_CMDLINE option.</a:t>
            </a:r>
            <a:endParaRPr altLang="zh-TW" dirty="0" lang="en-US" sz="22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27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Kernel Modules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Modules make it easy to develop drivers without rebooting: load, test, unload, rebuild, load...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Useful to keep the kernel image size to the minimum (essential in GNU/Linux distributions for PCs).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Also useful to reduce boot time: you don’t spend time initializing devices and kernel features that you only need later.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Caution: once loaded, have full control and privileges in the system. No particular protection. That’s why only the root user can load and unload modules.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To increase security, possibility to allow only signed modules, or to disable module support entirely.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28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Module Dependencies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Some kernel modules can depend on other modules, which need to be loaded first.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Example: the </a:t>
            </a:r>
            <a:r>
              <a:rPr altLang="zh-TW" dirty="0" err="1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ubifs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module depends on the </a:t>
            </a:r>
            <a:r>
              <a:rPr altLang="zh-TW" dirty="0" err="1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ubi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and </a:t>
            </a:r>
            <a:r>
              <a:rPr altLang="zh-TW" dirty="0" err="1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mtd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modules.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Dependencies are described both in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/lib/modules/&lt;kernel-version&gt;/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modules.dep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and in	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/lib/modules/&lt;kernel-version&gt;/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modules.dep.bin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(binary hashed format)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These files are generated when you run 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make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modules_install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.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29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Kernel Log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When a new module is loaded, related information is available in the kernel log.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 kernel keeps its messages in a circular buffer (so that it doesn’t consume more memory with many messages)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Kernel log messages are available through the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dmesg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command (diagnostic message)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Kernel log messages are also displayed in the system console (console messages can be filtered by level using the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loglevel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kernel command line parameter, or completely disabled with the 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quiet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parameter). Example: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console=ttyS0 root=/dev/mmcblk0p2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loglevel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=5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Note that you can write to the kernel log from user space too: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echo "&lt;n&gt;Debug info" &gt; /dev/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kmsg</a:t>
            </a:r>
            <a:endParaRPr altLang="zh-TW" dirty="0" lang="en-US" sz="24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5256585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Portability and hardware support. Runs on most architectures.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Scalability. Can run on super computers as well as on tiny devices (4 MB of RAM is enough).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Compliance to standards and interoperability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Exhaustive networking support.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altLang="zh-TW" dirty="0" lang="en-US" sz="2800">
              <a:solidFill>
                <a:srgbClr val="0033CC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Linux Kernel Key Features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38428" y="894730"/>
            <a:ext cx="5754117" cy="566189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lIns="91440" rIns="91440" rtlCol="0" tIns="45720" vert="horz">
            <a:noAutofit/>
          </a:bodyPr>
          <a:lstStyle>
            <a:lvl1pPr algn="l" defTabSz="914400" eaLnBrk="1" hangingPunct="1" indent="-228600" latinLnBrk="0" marL="274320" rtl="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indent="-228600" latinLnBrk="0" marL="5029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2pPr>
            <a:lvl3pPr algn="l" defTabSz="914400" eaLnBrk="1" hangingPunct="1" indent="-228600" latinLnBrk="0" marL="7315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3pPr>
            <a:lvl4pPr algn="l" defTabSz="914400" eaLnBrk="1" hangingPunct="1" indent="-228600" latinLnBrk="0" marL="9601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6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4pPr>
            <a:lvl5pPr algn="l" defTabSz="914400" eaLnBrk="1" hangingPunct="1" indent="-228600" latinLnBrk="0" marL="11887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6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5pPr>
            <a:lvl6pPr algn="l" defTabSz="914400" eaLnBrk="1" hangingPunct="1" indent="-228600" latinLnBrk="0" marL="14173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16459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baseline="0"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18745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baseline="0"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0" latinLnBrk="0" marL="18745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None/>
              <a:defRPr baseline="0"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Security. It can’t hide its flaws. Its code is reviewed by many experts.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Stability and reliability.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Modularity. Can include only what a system needs even at run time.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Easy to program. You can learn from existing code. Many useful resources on the net.</a:t>
            </a:r>
            <a:endParaRPr altLang="zh-TW" dirty="0" lang="zh-TW" sz="2800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 indent="-457200" lvl="1" marL="731520">
              <a:lnSpc>
                <a:spcPct val="120000"/>
              </a:lnSpc>
              <a:buFont typeface="+mj-lt"/>
              <a:buAutoNum type="arabicPeriod"/>
            </a:pPr>
            <a:endParaRPr altLang="zh-TW" dirty="0" lang="en-US" sz="2800">
              <a:solidFill>
                <a:srgbClr val="0033CC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30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Module Utilities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&lt;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module_name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&gt;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: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name of the module file without the trailing .ko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modinfo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&lt;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module_name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&gt; 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(for modules in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/lib/modules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modinfo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&lt;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module_path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&gt;.ko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Gets information about a module without loading it: parameters, license, description and dependencies.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sudo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insmod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&lt;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module_path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&gt;.ko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Tries to load the given module. The full path to the module object file must be given.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31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Understanding module loading issues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When loading a module fails, </a:t>
            </a:r>
            <a:r>
              <a:rPr altLang="zh-TW" dirty="0" err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insmod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often doesn’t give you enough details!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Details are often available in the kernel log.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Example: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71170" y="3212976"/>
            <a:ext cx="9646483" cy="1359396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32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Module Utilities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sudo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modprobe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&lt;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module_name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&gt;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Most common usage of </a:t>
            </a:r>
            <a:r>
              <a:rPr altLang="zh-TW" dirty="0" err="1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modprobe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: tries to load all the modules the given module depends on, and then this module.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Lots of other options are available.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modprobe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automatically looks in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/lib/modules/&lt;version&gt;/ 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for the object file corresponding to the given module name.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lsmod</a:t>
            </a: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Displays the list of loaded modules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Compare its output with the contents of 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/proc/modules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!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33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Let’s see the Booting of Linux Kernel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sudo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rmmod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&lt;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module_name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&gt;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Tries to remove the given module.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Will only be allowed if the module is no longer in use (for example, no more processes opening a device file)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sudo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modprobe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-r &lt;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module_name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&gt;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Tries to remove the given module and all dependent modules (which are no longer needed after removing the module)</a:t>
            </a: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34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Passing Parameters to Modules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Find available parameters: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modinfo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usb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-storage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Through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insmod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sudo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insmod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./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usb-storage.ko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delay_use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=0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Through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modprobe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Set parameters in 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etc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modprobe.conf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or in any file in 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etc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modprobe.d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/: options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usb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-storage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delay_use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=0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35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Passing Parameters to Modules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Through the kernel command line, when the driver is built statically into the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kernel: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usb-storage.delay_use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=0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usb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-storage is the driver name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delay_use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is the driver parameter name. It specifies a delay before accessing a USB storage device (useful for rotating devices).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0 is the driver parameter value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36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Check Module Parameter Values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How to find/edit the current values for the parameters of a loaded module?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Check 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/sys/module/&lt;name&gt;/parameters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There is one file per parameter, containing the parameter value.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Also possible to change parameter values if these files have write permissions (depends on the module code).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Example: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echo 0 &gt; /sys/module/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usb_storage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/parameters/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delay_use</a:t>
            </a:r>
            <a:endParaRPr altLang="zh-TW" dirty="0" lang="en-US" sz="2400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37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Hello Module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10036" y="894729"/>
            <a:ext cx="6992860" cy="5661893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38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Hello Module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Code marked as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__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init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Removed after initialization (static kernel or module.)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See how </a:t>
            </a:r>
            <a:r>
              <a:rPr altLang="zh-TW" dirty="0" err="1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init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memory is reclaimed when the kernel finishes booting: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Code marked as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__exit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Discarded when module compiled statically into the kernel, or when module unloading support is not enabled.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Code of this example module available on https://frama.link/Q3CNXnom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48035" y="2525526"/>
            <a:ext cx="7924800" cy="120015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39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Hello Module Explanations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Headers specific to the Linux kernel: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linux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/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xxx.h</a:t>
            </a: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No access to the usual C library, we’re doing kernel programming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An initialization function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Called when the module is loaded, returns an error code (0 on success, negative value on failure)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Declared by the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module_init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()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macro: the name of the function doesn’t matter, even though 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&lt;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modulename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&gt;_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init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() 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is a convention.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 cleanup function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Called when the module is unloaded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declared by the 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module_exit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() </a:t>
            </a: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macro.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Metadata information declared using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MODULE_LICENSE()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,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MODULE_DESCRIPTION() 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and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MODULE_AUTHOR()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17225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See the arch/ directory in the kernel sources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Minimum: 32 bit processors, with or without MMU, and </a:t>
            </a:r>
            <a:r>
              <a:rPr altLang="zh-TW" dirty="0" err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gcc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support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32 bit architectures (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arch/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subdirectories)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Examples: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arm, arc, c6x, m68k,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microblaze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...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64 bit architectures: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Examples: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alpha, arm64, ia64...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32/64 bit architectures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Examples: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mips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powerpc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riscv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sh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sparc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x86...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Note that unmaintained architectures can also be removed when they have compiling issues and nobody fixes them.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Find details in kernel sources: </a:t>
            </a:r>
            <a:r>
              <a:rPr altLang="zh-TW" dirty="0" 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arch/&lt;arch&gt;/</a:t>
            </a:r>
            <a:r>
              <a:rPr altLang="zh-TW" dirty="0" err="1" 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Kconfig</a:t>
            </a:r>
            <a:r>
              <a:rPr altLang="zh-TW" dirty="0" lang="en-US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arch/&lt;arch&gt;/README, or Documentation/&lt;arch&gt;/</a:t>
            </a:r>
            <a:endParaRPr altLang="zh-TW" dirty="0" lang="en-US" sz="2400">
              <a:solidFill>
                <a:schemeClr val="tx1">
                  <a:lumMod val="50000"/>
                  <a:lumOff val="50000"/>
                </a:schemeClr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Supported Hardware Architectures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40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Symbols Exported to Modules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980728"/>
            <a:ext cx="11089233" cy="557589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From a kernel module, only a limited number of kernel functions can be called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Functions and variables have to be explicitly exported by the kernel to be visible to a kernel module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Two macros are used in the kernel to export functions and variables: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EXPORT_SYMBOL(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symbolname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)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which exports a function or variable to all modules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EXPORT_SYMBOL_GPL(</a:t>
            </a:r>
            <a:r>
              <a:rPr altLang="zh-TW" dirty="0" err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symbolname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)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which exports a function or variable only to GPL modules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Linux 5.3: contains the same number of symbols with 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EXPORT_SYMBOL() 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and symbols with </a:t>
            </a:r>
            <a:r>
              <a:rPr altLang="zh-TW" dirty="0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EXPORT_SYMBOL_GPL()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 normal driver should not need any non-exported function.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41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Symbols Exported to Modules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26438" y="1590726"/>
            <a:ext cx="10596568" cy="4158537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42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Compiling a Module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Two solutions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Out of tree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When the code is outside of the kernel source tree, in a different directory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Advantage: Might be easier to handle than modifications to the kernel itself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Drawbacks: Not integrated to the kernel configuration/compilation process, needs to be built separately, the driver cannot be built statically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Inside the kernel tree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Well integrated into the kernel configuration/compilation process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Driver can be built statically if needed</a:t>
            </a: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43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Compiling an out-of-tree Module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below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Makefile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should be reusable for any single-file out-of-tree Linux module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source file is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hello.c</a:t>
            </a: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Just run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make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to build the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hello.ko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file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0033CC"/>
                </a:solidFill>
                <a:uFillTx/>
              </a:rPr>
              <a:t>KDIR</a:t>
            </a:r>
            <a:r>
              <a:rPr altLang="zh-TW" dirty="0" lang="en-US">
                <a:uFillTx/>
              </a:rPr>
              <a:t>: kernel source or headers directory (see next slides)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75571" y="2564904"/>
            <a:ext cx="4637682" cy="279015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44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Compiling an out-of-tree Module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3717032"/>
            <a:ext cx="11089233" cy="283959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module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Makefile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is interpreted with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KERNELRELEASE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undefined, so it calls the kernel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Makefile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passing the module directory in the M variable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kernel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Makefile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knows how to compile a module, and thanks to the M variable, knows where the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Makefile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for our module is. This module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Makefile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is then interpreted with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KERNELRELEASE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defined, so the kernel sees the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obj-m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definition.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98068" y="1124744"/>
            <a:ext cx="6616204" cy="297345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45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Sources of Concurrency Issues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 terms of concurrency, the kernel has the same constraint as a multi-threaded program: its state is global and visible in all executions contexts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Concurrency arises because of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i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Interrupts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which interrupts the current thread to execute an interrupt handler. They may be using shared resources (memory addresses, hardware registers...)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i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Kernel</a:t>
            </a:r>
            <a:r>
              <a:rPr altLang="zh-TW" dirty="0" i="1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</a:t>
            </a:r>
            <a:r>
              <a:rPr altLang="zh-TW" dirty="0" i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preemption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if enabled, causes the kernel to switch from the execution of one system call to another. They may be using shared resources.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altLang="zh-TW" dirty="0" i="1" lang="en-US" sz="24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Multiprocessing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in which case code is really executed in parallel on different processors, and they may be using shared resources as well.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solution is to keep as much local state as possible and for the shared resources that can’t be made local (such as hardware ones), use locking.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46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Concurrency Protection with Locks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03574" y="1262112"/>
            <a:ext cx="5781675" cy="489585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47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Linux mutexes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mutex = </a:t>
            </a:r>
            <a:r>
              <a:rPr altLang="zh-TW" b="1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mut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ual  </a:t>
            </a:r>
            <a:r>
              <a:rPr altLang="zh-TW" b="1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ex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clusion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kernel’s main locking primitive. It’s a </a:t>
            </a:r>
            <a:r>
              <a:rPr altLang="zh-TW" dirty="0" i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binary lock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. Note that </a:t>
            </a:r>
            <a:r>
              <a:rPr altLang="zh-TW" dirty="0" i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counting locks 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(</a:t>
            </a:r>
            <a:r>
              <a:rPr altLang="zh-TW" dirty="0" i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semaphores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) are also available, but used 30x less frequently.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process requesting the lock blocks when the lock is already held. </a:t>
            </a:r>
            <a:r>
              <a:rPr altLang="zh-TW" dirty="0" err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Mutexescan</a:t>
            </a: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therefore only be used in contexts where sleeping is allowed.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Mutex definition: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Initializing a mutex statically (unusual case):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Or initializing a mutex dynamically (the usual case, on a per-device basis):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84034" r="34126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22435" y="3835983"/>
            <a:ext cx="3024336" cy="302627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44537" r="47762" t="39497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22435" y="4748312"/>
            <a:ext cx="2398301" cy="302627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圖片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4132" r="4824" t="76841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3108" y="5746956"/>
            <a:ext cx="4369617" cy="36064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48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Locking and Unlocking Mutexes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1196752"/>
            <a:ext cx="11089233" cy="535987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 indent="0" marL="45720">
              <a:lnSpc>
                <a:spcPct val="120000"/>
              </a:lnSpc>
              <a:spcBef>
                <a:spcPts val="300"/>
              </a:spcBef>
              <a:buNone/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Tries to lock the mutex, sleeps otherwise.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Caution: can’t be interrupted, resulting in processes you cannot kill!</a:t>
            </a:r>
          </a:p>
          <a:p>
            <a:pPr indent="0" lvl="1" marL="274320">
              <a:lnSpc>
                <a:spcPct val="120000"/>
              </a:lnSpc>
              <a:spcBef>
                <a:spcPts val="300"/>
              </a:spcBef>
              <a:buNone/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altLang="zh-TW" dirty="0" lang="en-US" sz="2400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Same, but can be interrupted by a fatal (SIGKILL) signal. If interrupted, returns a non zero value and doesn’t hold the lock. Test the return value!!!</a:t>
            </a:r>
          </a:p>
          <a:p>
            <a:pPr indent="0" lvl="1" marL="274320">
              <a:lnSpc>
                <a:spcPct val="120000"/>
              </a:lnSpc>
              <a:spcBef>
                <a:spcPts val="300"/>
              </a:spcBef>
              <a:buNone/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indent="0" lvl="1" marL="274320">
              <a:lnSpc>
                <a:spcPct val="120000"/>
              </a:lnSpc>
              <a:spcBef>
                <a:spcPts val="300"/>
              </a:spcBef>
              <a:buNone/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Same, but can be interrupted by any signal.</a:t>
            </a: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88669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7828" y="1157828"/>
            <a:ext cx="9124950" cy="402582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52186" t="36482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0122" y="2986259"/>
            <a:ext cx="9124950" cy="402583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圖片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16057" t="72612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0122" y="4689977"/>
            <a:ext cx="9124950" cy="40258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49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Locking and Unlocking Mutexes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Never waits. Returns a non zero value if the mutex is not available.</a:t>
            </a:r>
          </a:p>
          <a:p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Just tells whether the mutex is locked or not.</a:t>
            </a:r>
          </a:p>
          <a:p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Releases the lock. Do it as soon as you leave the critical section.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84289" t="4428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1240779"/>
            <a:ext cx="7553325" cy="360041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54776" t="33940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9957" y="2877617"/>
            <a:ext cx="7553325" cy="360041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圖片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22394" t="63187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8" y="4667102"/>
            <a:ext cx="7553325" cy="460077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Linux Kernel in the System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en-US" lang="zh-TW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圖片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05483" y="1092946"/>
            <a:ext cx="6473059" cy="5172398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50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Spinlocks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Locks to be used for code that is not allowed to sleep (interrupt handlers), or that doesn’t want to sleep (critical sections). </a:t>
            </a:r>
          </a:p>
          <a:p>
            <a:r>
              <a:rPr altLang="zh-TW" dirty="0" lang="en-US">
                <a:solidFill>
                  <a:srgbClr val="FF0000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Be very careful not to call functions which can sleep!</a:t>
            </a:r>
          </a:p>
          <a:p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Originally intended for multiprocessor systems</a:t>
            </a:r>
          </a:p>
          <a:p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Spinlocks never sleep and keep spinning in a loop until the lock is available.</a:t>
            </a:r>
          </a:p>
          <a:p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Spinlocks cause kernel preemption to be disabled on the CPU executing them.</a:t>
            </a:r>
          </a:p>
          <a:p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 critical section protected by a spinlock is not allowed to sleep.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08449" y="4612171"/>
            <a:ext cx="3971925" cy="20193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51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Initializing Spinlocks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r>
              <a:rPr altLang="zh-TW" dirty="0" lang="en-US">
                <a:uFillTx/>
              </a:rPr>
              <a:t>Statically (unusual)</a:t>
            </a:r>
          </a:p>
          <a:p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r>
              <a:rPr altLang="zh-TW" dirty="0" lang="en-US">
                <a:uFillTx/>
              </a:rPr>
              <a:t>Dynamically (the usual case, on a per-device basis)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68315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41884" y="1600820"/>
            <a:ext cx="5692980" cy="432048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t="70011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41884" y="3429000"/>
            <a:ext cx="5692980" cy="40893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52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Using Spinlocks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Several variants, depending on where the spinlock is called: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Doesn’t disable interrupts. Used for locking in process context (critical sections in which you do not want to sleep).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indent="0" lvl="1" marL="274320">
              <a:lnSpc>
                <a:spcPct val="120000"/>
              </a:lnSpc>
              <a:spcBef>
                <a:spcPts val="300"/>
              </a:spcBef>
              <a:buNone/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Disables / restores IRQs on the local CPU.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Typically used when the lock can be accessed in both process and interrupt context, to prevent preemption by interrupts</a:t>
            </a:r>
            <a:endParaRPr altLang="zh-TW" dirty="0" lang="en-US" sz="22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76706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7868" y="1484784"/>
            <a:ext cx="6038850" cy="816496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t="47706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97868" y="3212976"/>
            <a:ext cx="6038850" cy="183299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53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Using Spinlocks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Disables software interrupts, but not hardware ones.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Useful to protect shared data accessed in process context and in a soft interrupt (</a:t>
            </a:r>
            <a:r>
              <a:rPr altLang="zh-TW" dirty="0" i="1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bottom half</a:t>
            </a: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).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2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No need to disable hardware interrupts in this case.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Note that reader / writer spinlocks also exist, allowing for multiple simultaneous readers.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53852" y="1268760"/>
            <a:ext cx="5143500" cy="85725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54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Spinlock example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From drivers</a:t>
            </a:r>
            <a:r>
              <a:rPr altLang="en-US" dirty="0" lang="zh-TW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tty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/serial/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uartlite.c</a:t>
            </a: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Spinlock structure embedded into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struct </a:t>
            </a:r>
            <a:r>
              <a:rPr altLang="zh-TW" dirty="0" err="1" lang="en-US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uart_port</a:t>
            </a: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indent="0" marL="45720">
              <a:lnSpc>
                <a:spcPct val="120000"/>
              </a:lnSpc>
              <a:spcBef>
                <a:spcPts val="300"/>
              </a:spcBef>
              <a:buNone/>
            </a:pP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Spinlock taken/released with protection against interrupts</a:t>
            </a:r>
            <a:endParaRPr altLang="zh-TW" dirty="0" lang="en-US">
              <a:solidFill>
                <a:srgbClr val="0033CC"/>
              </a:solidFill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67845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19335" y="1866985"/>
            <a:ext cx="9982200" cy="1433364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1463" t="41999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19335" y="3855369"/>
            <a:ext cx="9982200" cy="252028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55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Deadlock Situations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They can lock up your system. Make sure they never happen!</a:t>
            </a:r>
          </a:p>
          <a:p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1597626"/>
            <a:ext cx="5328594" cy="566189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lIns="91440" rIns="91440" rtlCol="0" tIns="45720" vert="horz">
            <a:noAutofit/>
          </a:bodyPr>
          <a:lstStyle>
            <a:lvl1pPr algn="l" defTabSz="914400" eaLnBrk="1" hangingPunct="1" indent="-228600" latinLnBrk="0" marL="274320" rtl="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indent="-228600" latinLnBrk="0" marL="5029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2pPr>
            <a:lvl3pPr algn="l" defTabSz="914400" eaLnBrk="1" hangingPunct="1" indent="-228600" latinLnBrk="0" marL="7315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3pPr>
            <a:lvl4pPr algn="l" defTabSz="914400" eaLnBrk="1" hangingPunct="1" indent="-228600" latinLnBrk="0" marL="9601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6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4pPr>
            <a:lvl5pPr algn="l" defTabSz="914400" eaLnBrk="1" hangingPunct="1" indent="-228600" latinLnBrk="0" marL="11887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6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5pPr>
            <a:lvl6pPr algn="l" defTabSz="914400" eaLnBrk="1" hangingPunct="1" indent="-228600" latinLnBrk="0" marL="14173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16459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baseline="0"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18745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baseline="0"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0" latinLnBrk="0" marL="18745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None/>
              <a:defRPr baseline="0"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Rule 1: don’t call a function that can try to get access to the same lock</a:t>
            </a:r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37867" y="1597626"/>
            <a:ext cx="5328594" cy="566189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lIns="91440" rIns="91440" rtlCol="0" tIns="45720" vert="horz">
            <a:noAutofit/>
          </a:bodyPr>
          <a:lstStyle>
            <a:lvl1pPr algn="l" defTabSz="914400" eaLnBrk="1" hangingPunct="1" indent="-228600" latinLnBrk="0" marL="274320" rtl="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indent="-228600" latinLnBrk="0" marL="5029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2pPr>
            <a:lvl3pPr algn="l" defTabSz="914400" eaLnBrk="1" hangingPunct="1" indent="-228600" latinLnBrk="0" marL="7315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3pPr>
            <a:lvl4pPr algn="l" defTabSz="914400" eaLnBrk="1" hangingPunct="1" indent="-228600" latinLnBrk="0" marL="9601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6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4pPr>
            <a:lvl5pPr algn="l" defTabSz="914400" eaLnBrk="1" hangingPunct="1" indent="-228600" latinLnBrk="0" marL="1188720" rtl="0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6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5pPr>
            <a:lvl6pPr algn="l" defTabSz="914400" eaLnBrk="1" hangingPunct="1" indent="-228600" latinLnBrk="0" marL="14173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16459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baseline="0"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18745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Char char="•"/>
              <a:defRPr baseline="0"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0" latinLnBrk="0" marL="1874520" rtl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charset="0" pitchFamily="34" typeface="Arial"/>
              <a:buNone/>
              <a:defRPr baseline="0" kern="1200" sz="16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Rule 2: if you need multiple locks, always acquire them in the same order!</a:t>
            </a:r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r="53759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23441" y="3006983"/>
            <a:ext cx="4505799" cy="3019425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圖片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l="53759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05877" y="3006982"/>
            <a:ext cx="4505799" cy="301942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56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Alternatives to Locking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Locking can have a strong negative impact on system performance. In some situations, you could do without it.</a:t>
            </a:r>
          </a:p>
          <a:p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/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By using lock-free algorithms like </a:t>
            </a:r>
            <a:r>
              <a:rPr altLang="zh-TW" dirty="0" i="1" lang="en-US" sz="28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Read Copy Update </a:t>
            </a:r>
            <a:r>
              <a:rPr altLang="zh-TW" dirty="0" lang="en-US" sz="28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(RCU).</a:t>
            </a:r>
          </a:p>
          <a:p>
            <a:pPr lvl="1"/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RCU API available in the kernel (See https://en.wikipedia.org/wiki/RCU).</a:t>
            </a:r>
          </a:p>
          <a:p>
            <a:pPr lvl="1"/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When available, use atomic operations.</a:t>
            </a:r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57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Atomic Variables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Useful when the shared resource is an integer value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Even an instruction like </a:t>
            </a: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n++ 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is not guaranteed to be atomic on all processors!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Atomic operations definitions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atomic_t</a:t>
            </a:r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Contains a signed integer (at least 24 bits)</a:t>
            </a: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Atomic operations (main ones)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Set or read the counter: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Operations without return value:</a:t>
            </a: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89928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98887" y="2408814"/>
            <a:ext cx="4591050" cy="399101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42151" l="12548" t="41494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11968" y="4442834"/>
            <a:ext cx="4014986" cy="648072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圖片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-1010" l="12794" r="-12794" t="65877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11968" y="5443951"/>
            <a:ext cx="4591050" cy="139209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58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Atomic Variables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Similar functions testing the result:</a:t>
            </a:r>
          </a:p>
          <a:p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Functions returning the new value:</a:t>
            </a:r>
            <a:endParaRPr altLang="zh-TW" dirty="0" lang="en-US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63540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42358" y="1560923"/>
            <a:ext cx="4104109" cy="1322635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圖片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t="50540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42357" y="3861048"/>
            <a:ext cx="4104109" cy="1794223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59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Atomic Bit Operations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764704"/>
            <a:ext cx="11089233" cy="5791919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Supply very fast, atomic operations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On most platforms, apply to an </a:t>
            </a:r>
            <a:r>
              <a:rPr altLang="zh-TW" dirty="0" lang="en-US" sz="28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unsigned long * </a:t>
            </a: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type.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Apply to a </a:t>
            </a:r>
            <a:r>
              <a:rPr altLang="zh-TW" dirty="0" lang="en-US" sz="28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void * </a:t>
            </a: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type on a few others.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Set, clear, toggle a given bit:</a:t>
            </a:r>
          </a:p>
          <a:p>
            <a:pPr indent="0" marL="45720">
              <a:lnSpc>
                <a:spcPct val="120000"/>
              </a:lnSpc>
              <a:spcBef>
                <a:spcPts val="300"/>
              </a:spcBef>
              <a:buNone/>
            </a:pPr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Test bit value</a:t>
            </a:r>
          </a:p>
          <a:p>
            <a:pPr indent="0" marL="45720">
              <a:lnSpc>
                <a:spcPct val="120000"/>
              </a:lnSpc>
              <a:spcBef>
                <a:spcPts val="300"/>
              </a:spcBef>
              <a:buNone/>
            </a:pPr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Test and modify (return the previous value)</a:t>
            </a:r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67084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52328" y="3155106"/>
            <a:ext cx="5657850" cy="1109861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圖片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47276" t="44407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52328" y="4830841"/>
            <a:ext cx="5657850" cy="280431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圖片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t="66859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42084" y="5732576"/>
            <a:ext cx="5657850" cy="111746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6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Linux Kernel Main Roles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0945217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Manage all the hardware resources</a:t>
            </a: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: CPU, memory, I/O.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Provide a set of </a:t>
            </a:r>
            <a:r>
              <a:rPr altLang="zh-TW" dirty="0" lang="en-US" sz="28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portable, architecture and hardware independent APIs </a:t>
            </a: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to allow user space applications and libraries to use the hardware resources.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 sz="2800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Handle concurrent accesses and usage</a:t>
            </a: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 of hardware resources from different applications.</a:t>
            </a:r>
          </a:p>
          <a:p>
            <a:pPr lvl="1">
              <a:lnSpc>
                <a:spcPct val="120000"/>
              </a:lnSpc>
            </a:pPr>
            <a:r>
              <a:rPr altLang="zh-TW" dirty="0" lang="en-US" sz="24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Example: a single network interface is used by multiple user space applications through various network connections. The kernel is responsible to “multiplex” the hardware resource.</a:t>
            </a:r>
            <a:endParaRPr altLang="zh-TW" dirty="0" lang="en-US" sz="2400">
              <a:solidFill>
                <a:srgbClr val="0033CC"/>
              </a:solidFill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60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Kernel Locking: Summary and References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0801200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Use mutexes in code that is allowed to sleep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Use spinlocks in code that is not allowed to sleep (interrupts) or for which sleeping would be too costly (critical sections)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Use atomic operations to protect integers or addresses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See </a:t>
            </a:r>
            <a:r>
              <a:rPr altLang="zh-TW" dirty="0" lang="en-US" sz="2800">
                <a:solidFill>
                  <a:srgbClr val="0033CC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kernel-hacking/locking</a:t>
            </a:r>
            <a:r>
              <a:rPr altLang="zh-TW" dirty="0" lang="en-US" sz="28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 in kernel documentation for many details about kernel locking mechanisms.</a:t>
            </a:r>
            <a:endParaRPr altLang="zh-TW" dirty="0" lang="en-US" sz="28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「presentation background」的圖片搜尋結果" id="6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文字方塊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76122" y="1772816"/>
            <a:ext cx="4836580" cy="103182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pPr>
              <a:lnSpc>
                <a:spcPct val="90000"/>
              </a:lnSpc>
            </a:pPr>
            <a:r>
              <a:rPr altLang="zh-TW" dirty="0" lang="en-US" sz="6600">
                <a:uFillTx/>
                <a:latin charset="0" panose="030804020302050B0404" pitchFamily="66" typeface="Freestyle Script"/>
              </a:rPr>
              <a:t>That’s all for today.</a:t>
            </a:r>
            <a:endParaRPr altLang="en-US" dirty="0" lang="zh-TW" sz="6600">
              <a:uFillTx/>
              <a:latin charset="0" panose="030804020302050B0404" pitchFamily="66" typeface="Freestyle Script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7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System Calls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8136905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The main interface between the kernel and user space is the set of system calls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About 400 system calls that provide the main kernel Services </a:t>
            </a:r>
          </a:p>
          <a:p>
            <a:pPr lvl="1">
              <a:lnSpc>
                <a:spcPct val="120000"/>
              </a:lnSpc>
            </a:pPr>
            <a:r>
              <a:rPr altLang="zh-TW" dirty="0" lang="en-US" sz="2200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File and device operations, networking operations, inter-process communication, process management, memory mapping, timers, threads, synchronization primitives, etc.</a:t>
            </a:r>
          </a:p>
          <a:p>
            <a:pPr>
              <a:lnSpc>
                <a:spcPct val="120000"/>
              </a:lnSpc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This interface is stable over time: only new system calls can be added by the kernel developers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This system call interface is wrapped by the C library, and user space applications usually never make a system call directly but rather use the corresponding C library function</a:t>
            </a:r>
            <a:endParaRPr altLang="zh-TW" dirty="0" lang="en-US">
              <a:uFillTx/>
              <a:latin charset="0" panose="020F0502020204030204" pitchFamily="34" typeface="Calibri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022923" y="1780844"/>
            <a:ext cx="2828168" cy="319633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8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Pseudo Filesystems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solidFill>
                  <a:srgbClr val="0033CC"/>
                </a:solidFill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Linux makes system and kernel information available in user space through pseudo filesystems</a:t>
            </a: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, sometimes also called virtual filesystems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ea charset="-120" panose="020B0604030504040204" pitchFamily="34" typeface="微軟正黑體"/>
                <a:cs charset="0" panose="020F0502020204030204" pitchFamily="34" typeface="Calibri"/>
              </a:rPr>
              <a:t>Pseudo filesystems allow applications to see directories and files that do not exist on any real storage: they are created and updated on the fly by the kernel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altLang="zh-TW" dirty="0" lang="en-US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The two most important pseudo filesystems are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lang="en-US" sz="2400">
                <a:solidFill>
                  <a:srgbClr val="FF0000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proc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usually mounted on </a:t>
            </a:r>
            <a:r>
              <a:rPr altLang="zh-TW" dirty="0" lang="en-US" sz="2400">
                <a:solidFill>
                  <a:srgbClr val="FF0000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/proc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: Operating system related information (processes, memory management parameters...)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altLang="zh-TW" dirty="0" err="1" lang="en-US" sz="2400">
                <a:solidFill>
                  <a:srgbClr val="FF0000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sysfs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, usually mounted on </a:t>
            </a:r>
            <a:r>
              <a:rPr altLang="zh-TW" dirty="0" lang="en-US" sz="2400">
                <a:solidFill>
                  <a:srgbClr val="FF0000"/>
                </a:solidFill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/sys</a:t>
            </a:r>
            <a:r>
              <a:rPr altLang="zh-TW" dirty="0" lang="en-US" sz="2400">
                <a:uFillTx/>
                <a:latin charset="0" panose="020F0502020204030204" pitchFamily="34" typeface="Calibri"/>
                <a:cs charset="0" panose="020F0502020204030204" pitchFamily="34" typeface="Calibri"/>
              </a:rPr>
              <a:t>: Representation of the system as a set of devices and buses. Information about these devices.</a:t>
            </a: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投影片編號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045824" y="6525344"/>
            <a:ext cx="1143001" cy="180974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defPPr rtl="0">
              <a:defRPr lang="zh-TW">
                <a:uFillTx/>
              </a:defRPr>
            </a:defPPr>
            <a:lvl1pPr algn="r" defTabSz="914400" eaLnBrk="1" hangingPunct="1" latinLnBrk="0" marL="0" rtl="0">
              <a:defRPr kern="1200" sz="2000">
                <a:solidFill>
                  <a:schemeClr val="tx1"/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altLang="zh-TW" lang="en-US" smtClean="0">
                <a:uFillTx/>
              </a:rPr>
              <a:pPr/>
              <a:t>9</a:t>
            </a:fld>
            <a:endParaRPr altLang="en-US" dirty="0" lang="zh-TW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標題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812" y="188640"/>
            <a:ext cx="10801200" cy="70609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all" kern="1200" sz="4000">
                <a:solidFill>
                  <a:schemeClr val="accent1">
                    <a:lumMod val="50000"/>
                  </a:schemeClr>
                </a:solidFill>
                <a:uFillTx/>
                <a:latin charset="-120" panose="020B0604030504040204" pitchFamily="34" typeface="Microsoft JhengHei UI"/>
                <a:ea charset="-120" panose="020B0604030504040204" pitchFamily="34" typeface="Microsoft JhengHei UI"/>
                <a:cs typeface="+mj-cs"/>
              </a:defRPr>
            </a:lvl1pPr>
          </a:lstStyle>
          <a:p>
            <a:r>
              <a:rPr altLang="zh-TW" b="1" cap="none" dirty="0" lang="en-US" sz="3600">
                <a:uFillTx/>
              </a:rPr>
              <a:t>Inside the Linux Kernel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內容版面配置區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5819" y="894730"/>
            <a:ext cx="11089233" cy="566189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altLang="zh-TW" dirty="0" lang="en-US" sz="2400">
              <a:uFillTx/>
              <a:latin charset="0" panose="020F0502020204030204" pitchFamily="34" typeface="Calibri"/>
              <a:ea charset="-120" panose="020B0604030504040204" pitchFamily="34" typeface="微軟正黑體"/>
              <a:cs charset="0" panose="020F0502020204030204" pitchFamily="34"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圖片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41424" y="1168076"/>
            <a:ext cx="9705975" cy="50673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panose="020B0502020202020204"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panose="020B0502020202020204"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rtlCol="0" wrap="none">
        <a:spAutoFit/>
      </a:bodyPr>
      <a:lstStyle>
        <a:defPPr>
          <a:lnSpc>
            <a:spcPct val="90000"/>
          </a:lnSpc>
          <a:defRPr dirty="0" err="1" smtClean="0" sz="240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panose="020B0502020202020204"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panose="020B0502020202020204"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panose="020B0502020202020204"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panose="020B0502020202020204"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17331</TotalTime>
  <Words>4663</Words>
  <Application>Microsoft Office PowerPoint</Application>
  <PresentationFormat>自訂</PresentationFormat>
  <Paragraphs>591</Paragraphs>
  <Slides>61</Slides>
  <Notes>61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1" baseType="lpstr">
      <vt:lpstr>Microsoft JhengHei UI</vt:lpstr>
      <vt:lpstr>微軟正黑體</vt:lpstr>
      <vt:lpstr>新細明體</vt:lpstr>
      <vt:lpstr>標楷體</vt:lpstr>
      <vt:lpstr>Arial</vt:lpstr>
      <vt:lpstr>Arial</vt:lpstr>
      <vt:lpstr>Calibri</vt:lpstr>
      <vt:lpstr>Century Gothic</vt:lpstr>
      <vt:lpstr>Freestyle Script</vt:lpstr>
      <vt:lpstr>世界國家/地區報告簡報</vt:lpstr>
      <vt:lpstr>Embedded System Lecture 05: The Linux Kernel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512</cp:revision>
  <cp:lastPrinted>2020-01-09T04:10:42Z</cp:lastPrinted>
  <dcterms:created xsi:type="dcterms:W3CDTF">2019-11-24T21:24:40Z</dcterms:created>
  <dcterms:modified xsi:type="dcterms:W3CDTF">2020-10-14T21:28:20Z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