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56" r:id="rId2"/>
    <p:sldId id="275" r:id="rId3"/>
    <p:sldId id="257" r:id="rId4"/>
    <p:sldId id="378" r:id="rId5"/>
    <p:sldId id="315" r:id="rId6"/>
    <p:sldId id="316" r:id="rId7"/>
    <p:sldId id="379" r:id="rId8"/>
    <p:sldId id="317" r:id="rId9"/>
    <p:sldId id="318" r:id="rId10"/>
    <p:sldId id="319" r:id="rId11"/>
    <p:sldId id="320" r:id="rId12"/>
    <p:sldId id="322" r:id="rId13"/>
    <p:sldId id="323" r:id="rId14"/>
    <p:sldId id="324" r:id="rId15"/>
    <p:sldId id="325" r:id="rId16"/>
    <p:sldId id="326" r:id="rId17"/>
    <p:sldId id="384"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64" r:id="rId43"/>
    <p:sldId id="365" r:id="rId44"/>
    <p:sldId id="366" r:id="rId45"/>
    <p:sldId id="367" r:id="rId46"/>
    <p:sldId id="368" r:id="rId47"/>
    <p:sldId id="369" r:id="rId48"/>
    <p:sldId id="370" r:id="rId49"/>
    <p:sldId id="371" r:id="rId50"/>
    <p:sldId id="372" r:id="rId51"/>
    <p:sldId id="360" r:id="rId52"/>
    <p:sldId id="361" r:id="rId53"/>
    <p:sldId id="362" r:id="rId54"/>
    <p:sldId id="363" r:id="rId55"/>
    <p:sldId id="314" r:id="rId56"/>
  </p:sldIdLst>
  <p:sldSz cx="12188825" cy="6858000"/>
  <p:notesSz cx="6858000" cy="9144000"/>
  <p:defaultTextStyle>
    <a:defPPr rtl="0">
      <a:defRPr lang="zh-TW">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w="38100" cmpd="sng">
              <a:solidFill>
                <a:schemeClr val="lt1"/>
              </a:solidFill>
            </a:ln>
          </a:top>
        </a:tcBdr>
        <a:fill>
          <a:solidFill>
            <a:schemeClr val="dk1"/>
          </a:solidFill>
        </a:fill>
      </a:tcStyle>
    </a:lastRow>
    <a:firstRow>
      <a:tcTxStyle b="on">
        <a:fontRef idx="minor">
          <a:srgbClr val="000000"/>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淺色樣式 1 - 輔色 5">
    <a:wholeTbl>
      <a:tcTxStyle>
        <a:fontRef idx="minor">
          <a:srgbClr val="00000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中等深淺樣式 3 - 輔色 1">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等深淺樣式 3 - 輔色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D27102A9-8310-4765-A935-A1911B00CA55}" styleName="淺色樣式 1 - 輔色 4">
    <a:wholeTbl>
      <a:tcTxStyle>
        <a:fontRef idx="minor">
          <a:srgbClr val="00000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淺色樣式 1 - 輔色 6">
    <a:wholeTbl>
      <a:tcTxStyle>
        <a:fontRef idx="minor">
          <a:srgbClr val="00000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中等深淺樣式 1 - 輔色 2">
    <a:wholeTbl>
      <a:tcTxStyle>
        <a:fontRef idx="minor">
          <a:srgbClr val="00000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rgbClr val="000000"/>
        </a:fontRef>
        <a:schemeClr val="lt1"/>
      </a:tcTxStyle>
      <a:tcStyle>
        <a:tcBdr/>
        <a:fill>
          <a:solidFill>
            <a:schemeClr val="accent2"/>
          </a:solidFill>
        </a:fill>
      </a:tcStyle>
    </a:firstRow>
  </a:tblStyle>
  <a:tblStyle styleId="{10A1B5D5-9B99-4C35-A422-299274C87663}" styleName="中等深淺樣式 1 - 輔色 6">
    <a:wholeTbl>
      <a:tcTxStyle>
        <a:fontRef idx="minor">
          <a:srgbClr val="00000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rgbClr val="00000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8" autoAdjust="0"/>
    <p:restoredTop sz="74092" autoAdjust="0"/>
  </p:normalViewPr>
  <p:slideViewPr>
    <p:cSldViewPr>
      <p:cViewPr varScale="1">
        <p:scale>
          <a:sx n="84" d="100"/>
          <a:sy n="84" d="100"/>
        </p:scale>
        <p:origin x="1350"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00" d="100"/>
        <a:sy n="300" d="100"/>
      </p:scale>
      <p:origin x="0" y="0"/>
    </p:cViewPr>
  </p:notesTextViewPr>
  <p:sorterViewPr>
    <p:cViewPr varScale="1">
      <p:scale>
        <a:sx n="100" d="100"/>
        <a:sy n="100" d="100"/>
      </p:scale>
      <p:origin x="0" y="0"/>
    </p:cViewPr>
  </p:sorterViewPr>
  <p:notesViewPr>
    <p:cSldViewPr>
      <p:cViewPr varScale="1">
        <p:scale>
          <a:sx n="88" d="100"/>
          <a:sy n="88"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1" y="2"/>
            <a:ext cx="2971800" cy="457200"/>
          </a:xfrm>
          <a:prstGeom prst="rect">
            <a:avLst/>
          </a:prstGeom>
        </p:spPr>
        <p:txBody>
          <a:bodyPr vert="horz" lIns="91436" tIns="45719" rIns="91436" bIns="45719" rtlCol="0"/>
          <a:lstStyle>
            <a:lvl1pPr algn="l">
              <a:defRPr sz="1200">
                <a:uFillTx/>
              </a:defRPr>
            </a:lvl1pPr>
          </a:lstStyle>
          <a:p>
            <a:pPr rtl="0"/>
            <a:endParaRPr lang="zh-TW" altLang="en-US" dirty="0">
              <a:uFillTx/>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5" y="2"/>
            <a:ext cx="2971800" cy="457200"/>
          </a:xfrm>
          <a:prstGeom prst="rect">
            <a:avLst/>
          </a:prstGeom>
        </p:spPr>
        <p:txBody>
          <a:bodyPr vert="horz" lIns="91436" tIns="45719" rIns="91436" bIns="45719" rtlCol="0"/>
          <a:lstStyle>
            <a:lvl1pPr algn="r">
              <a:defRPr sz="1200">
                <a:uFillTx/>
              </a:defRPr>
            </a:lvl1pPr>
          </a:lstStyle>
          <a:p>
            <a:pPr rtl="0"/>
            <a:fld id="{0983028C-0BB7-4C61-9671-DFAF7F041764}" type="datetime2">
              <a:rPr lang="zh-TW" altLang="en-US" smtClean="0">
                <a:uFillTx/>
                <a:latin typeface="Microsoft JhengHei UI" panose="020B0604030504040204" pitchFamily="34" charset="-120"/>
                <a:ea typeface="Microsoft JhengHei UI" panose="020B0604030504040204" pitchFamily="34" charset="-120"/>
              </a:rPr>
              <a:t>2020年11月5日</a:t>
            </a:fld>
            <a:endParaRPr lang="zh-TW" altLang="en-US" dirty="0">
              <a:uFillTx/>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1" y="8685215"/>
            <a:ext cx="2971800" cy="457200"/>
          </a:xfrm>
          <a:prstGeom prst="rect">
            <a:avLst/>
          </a:prstGeom>
        </p:spPr>
        <p:txBody>
          <a:bodyPr vert="horz" lIns="91436" tIns="45719" rIns="91436" bIns="45719" rtlCol="0" anchor="b"/>
          <a:lstStyle>
            <a:lvl1pPr algn="l">
              <a:defRPr sz="1200">
                <a:uFillTx/>
              </a:defRPr>
            </a:lvl1pPr>
          </a:lstStyle>
          <a:p>
            <a:pPr rtl="0"/>
            <a:endParaRPr lang="zh-TW" altLang="en-US" dirty="0">
              <a:uFillTx/>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5" y="8685215"/>
            <a:ext cx="2971800" cy="457200"/>
          </a:xfrm>
          <a:prstGeom prst="rect">
            <a:avLst/>
          </a:prstGeom>
        </p:spPr>
        <p:txBody>
          <a:bodyPr vert="horz" lIns="91436" tIns="45719" rIns="91436" bIns="45719" rtlCol="0" anchor="b"/>
          <a:lstStyle>
            <a:lvl1pPr algn="r">
              <a:defRPr sz="1200">
                <a:uFillTx/>
              </a:defRPr>
            </a:lvl1pPr>
          </a:lstStyle>
          <a:p>
            <a:pPr rtl="0"/>
            <a:fld id="{A446DCAE-1661-43FF-8A44-43DAFDC1FD90}" type="slidenum">
              <a:rPr lang="en-US" altLang="zh-TW" smtClean="0">
                <a:uFillTx/>
                <a:latin typeface="Microsoft JhengHei UI" panose="020B0604030504040204" pitchFamily="34" charset="-120"/>
                <a:ea typeface="Microsoft JhengHei UI" panose="020B0604030504040204" pitchFamily="34" charset="-120"/>
              </a:rPr>
              <a:t>‹#›</a:t>
            </a:fld>
            <a:endParaRPr lang="zh-TW" altLang="en-US" dirty="0">
              <a:uFillTx/>
              <a:latin typeface="Microsoft JhengHei UI" panose="020B0604030504040204" pitchFamily="34" charset="-120"/>
              <a:ea typeface="Microsoft JhengHei UI" panose="020B0604030504040204" pitchFamily="34" charset="-12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1" y="2"/>
            <a:ext cx="2971800" cy="457200"/>
          </a:xfrm>
          <a:prstGeom prst="rect">
            <a:avLst/>
          </a:prstGeom>
        </p:spPr>
        <p:txBody>
          <a:bodyPr vert="horz" lIns="91436" tIns="45719" rIns="91436" bIns="45719" rtlCol="0"/>
          <a:lstStyle>
            <a:lvl1pPr algn="l">
              <a:defRPr sz="1200">
                <a:uFillTx/>
                <a:latin typeface="Microsoft JhengHei UI" panose="020B0604030504040204" pitchFamily="34" charset="-120"/>
                <a:ea typeface="Microsoft JhengHei UI" panose="020B0604030504040204" pitchFamily="34" charset="-120"/>
              </a:defRPr>
            </a:lvl1pPr>
          </a:lstStyle>
          <a:p>
            <a:endParaRPr lang="zh-TW" altLang="en-US" dirty="0">
              <a:uFillTx/>
            </a:endParaRPr>
          </a:p>
        </p:txBody>
      </p:sp>
      <p:sp>
        <p:nvSpPr>
          <p:cNvPr id="3" name="日期預留位置 2"/>
          <p:cNvSpPr>
            <a:spLocks noGrp="1"/>
          </p:cNvSpPr>
          <p:nvPr>
            <p:ph type="dt" idx="1"/>
          </p:nvPr>
        </p:nvSpPr>
        <p:spPr>
          <a:xfrm>
            <a:off x="3884615" y="2"/>
            <a:ext cx="2971800" cy="457200"/>
          </a:xfrm>
          <a:prstGeom prst="rect">
            <a:avLst/>
          </a:prstGeom>
        </p:spPr>
        <p:txBody>
          <a:bodyPr vert="horz" lIns="91436" tIns="45719" rIns="91436" bIns="45719" rtlCol="0"/>
          <a:lstStyle>
            <a:lvl1pPr algn="r">
              <a:defRPr sz="1200">
                <a:uFillTx/>
                <a:latin typeface="Microsoft JhengHei UI" panose="020B0604030504040204" pitchFamily="34" charset="-120"/>
                <a:ea typeface="Microsoft JhengHei UI" panose="020B0604030504040204" pitchFamily="34" charset="-120"/>
              </a:defRPr>
            </a:lvl1pPr>
          </a:lstStyle>
          <a:p>
            <a:fld id="{FD9DDF99-8551-4748-A0EB-D0AE734518EE}" type="datetime2">
              <a:rPr lang="zh-TW" altLang="en-US" smtClean="0">
                <a:uFillTx/>
              </a:rPr>
              <a:pPr/>
              <a:t>2020年11月5日</a:t>
            </a:fld>
            <a:endParaRPr lang="zh-TW" altLang="en-US" dirty="0">
              <a:uFillTx/>
            </a:endParaRPr>
          </a:p>
        </p:txBody>
      </p:sp>
      <p:sp>
        <p:nvSpPr>
          <p:cNvPr id="4" name="投影片影像預留位置 3"/>
          <p:cNvSpPr>
            <a:spLocks noGrp="1" noRot="1" noChangeAspect="1"/>
          </p:cNvSpPr>
          <p:nvPr>
            <p:ph type="sldImg" idx="2"/>
          </p:nvPr>
        </p:nvSpPr>
        <p:spPr>
          <a:xfrm>
            <a:off x="381000" y="685800"/>
            <a:ext cx="6096000" cy="3429000"/>
          </a:xfrm>
          <a:prstGeom prst="rect">
            <a:avLst/>
          </a:prstGeom>
          <a:noFill/>
          <a:ln w="12700">
            <a:solidFill>
              <a:srgbClr val="000000"/>
            </a:solidFill>
          </a:ln>
        </p:spPr>
        <p:txBody>
          <a:bodyPr vert="horz" lIns="91436" tIns="45719" rIns="91436" bIns="45719" rtlCol="0" anchor="ctr"/>
          <a:lstStyle/>
          <a:p>
            <a:pPr rtl="0"/>
            <a:endParaRPr lang="zh-TW" altLang="en-US" dirty="0">
              <a:uFillTx/>
            </a:endParaRPr>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36" tIns="45719" rIns="91436" bIns="45719" rtlCol="0"/>
          <a:lstStyle/>
          <a:p>
            <a:pPr lvl="0" rtl="0"/>
            <a:r>
              <a:rPr lang="zh-TW" altLang="en-US" dirty="0">
                <a:uFillTx/>
              </a:rPr>
              <a:t>按一下以編輯母片文字樣式</a:t>
            </a:r>
          </a:p>
          <a:p>
            <a:pPr lvl="1" rtl="0"/>
            <a:r>
              <a:rPr lang="zh-TW" altLang="en-US" dirty="0">
                <a:uFillTx/>
              </a:rPr>
              <a:t>第二層</a:t>
            </a:r>
          </a:p>
          <a:p>
            <a:pPr lvl="2" rtl="0"/>
            <a:r>
              <a:rPr lang="zh-TW" altLang="en-US" dirty="0">
                <a:uFillTx/>
              </a:rPr>
              <a:t>第三層</a:t>
            </a:r>
          </a:p>
          <a:p>
            <a:pPr lvl="3" rtl="0"/>
            <a:r>
              <a:rPr lang="zh-TW" altLang="en-US" dirty="0">
                <a:uFillTx/>
              </a:rPr>
              <a:t>第四層</a:t>
            </a:r>
          </a:p>
          <a:p>
            <a:pPr lvl="4" rtl="0"/>
            <a:r>
              <a:rPr lang="zh-TW" altLang="en-US" dirty="0">
                <a:uFillTx/>
              </a:rPr>
              <a:t>第五層</a:t>
            </a:r>
          </a:p>
        </p:txBody>
      </p:sp>
      <p:sp>
        <p:nvSpPr>
          <p:cNvPr id="6" name="頁尾預留位置 5"/>
          <p:cNvSpPr>
            <a:spLocks noGrp="1"/>
          </p:cNvSpPr>
          <p:nvPr>
            <p:ph type="ftr" sz="quarter" idx="4"/>
          </p:nvPr>
        </p:nvSpPr>
        <p:spPr>
          <a:xfrm>
            <a:off x="1" y="8685215"/>
            <a:ext cx="2971800" cy="457200"/>
          </a:xfrm>
          <a:prstGeom prst="rect">
            <a:avLst/>
          </a:prstGeom>
        </p:spPr>
        <p:txBody>
          <a:bodyPr vert="horz" lIns="91436" tIns="45719" rIns="91436" bIns="45719" rtlCol="0" anchor="b"/>
          <a:lstStyle>
            <a:lvl1pPr algn="l">
              <a:defRPr sz="1200">
                <a:uFillTx/>
                <a:latin typeface="Microsoft JhengHei UI" panose="020B0604030504040204" pitchFamily="34" charset="-120"/>
                <a:ea typeface="Microsoft JhengHei UI" panose="020B0604030504040204" pitchFamily="34" charset="-120"/>
              </a:defRPr>
            </a:lvl1pPr>
          </a:lstStyle>
          <a:p>
            <a:endParaRPr lang="zh-TW" altLang="en-US" dirty="0">
              <a:uFillTx/>
            </a:endParaRPr>
          </a:p>
        </p:txBody>
      </p:sp>
      <p:sp>
        <p:nvSpPr>
          <p:cNvPr id="7" name="投影片編號預留位置 6"/>
          <p:cNvSpPr>
            <a:spLocks noGrp="1"/>
          </p:cNvSpPr>
          <p:nvPr>
            <p:ph type="sldNum" sz="quarter" idx="5"/>
          </p:nvPr>
        </p:nvSpPr>
        <p:spPr>
          <a:xfrm>
            <a:off x="3884615" y="8685215"/>
            <a:ext cx="2971800" cy="457200"/>
          </a:xfrm>
          <a:prstGeom prst="rect">
            <a:avLst/>
          </a:prstGeom>
        </p:spPr>
        <p:txBody>
          <a:bodyPr vert="horz" lIns="91436" tIns="45719" rIns="91436" bIns="45719" rtlCol="0" anchor="b"/>
          <a:lstStyle>
            <a:lvl1pPr algn="r">
              <a:defRPr sz="1200">
                <a:uFillTx/>
                <a:latin typeface="Microsoft JhengHei UI" panose="020B0604030504040204" pitchFamily="34" charset="-120"/>
                <a:ea typeface="Microsoft JhengHei UI" panose="020B0604030504040204" pitchFamily="34" charset="-120"/>
              </a:defRPr>
            </a:lvl1pPr>
          </a:lstStyle>
          <a:p>
            <a:fld id="{69C971FF-EF28-4195-A575-329446EFAA55}" type="slidenum">
              <a:rPr lang="en-US" altLang="zh-TW" smtClean="0">
                <a:uFillTx/>
              </a:rPr>
              <a:pPr/>
              <a:t>‹#›</a:t>
            </a:fld>
            <a:endParaRPr lang="zh-TW" altLang="en-US" dirty="0">
              <a:uFillTx/>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lumMod val="50000"/>
          </a:schemeClr>
        </a:solidFill>
        <a:uFillTx/>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uFillTx/>
            </a:endParaRPr>
          </a:p>
        </p:txBody>
      </p:sp>
      <p:sp>
        <p:nvSpPr>
          <p:cNvPr id="4" name="投影片編號版面配置區 3"/>
          <p:cNvSpPr>
            <a:spLocks noGrp="1"/>
          </p:cNvSpPr>
          <p:nvPr>
            <p:ph type="sldNum" sz="quarter" idx="10"/>
          </p:nvPr>
        </p:nvSpPr>
        <p:spPr/>
        <p:txBody>
          <a:bodyPr/>
          <a:lstStyle/>
          <a:p>
            <a:fld id="{69C971FF-EF28-4195-A575-329446EFAA55}" type="slidenum">
              <a:rPr lang="en-US" altLang="zh-TW" smtClean="0">
                <a:uFillTx/>
              </a:rPr>
              <a:pPr/>
              <a:t>1</a:t>
            </a:fld>
            <a:endParaRPr lang="zh-TW" altLang="en-US" dirty="0">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10</a:t>
            </a:fld>
            <a:endParaRPr lang="en-US">
              <a:uFillTx/>
            </a:endParaRPr>
          </a:p>
        </p:txBody>
      </p:sp>
    </p:spTree>
    <p:extLst>
      <p:ext uri="{BB962C8B-B14F-4D97-AF65-F5344CB8AC3E}">
        <p14:creationId xmlns:p14="http://schemas.microsoft.com/office/powerpoint/2010/main" val="89630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11</a:t>
            </a:fld>
            <a:endParaRPr lang="en-US">
              <a:uFillTx/>
            </a:endParaRPr>
          </a:p>
        </p:txBody>
      </p:sp>
    </p:spTree>
    <p:extLst>
      <p:ext uri="{BB962C8B-B14F-4D97-AF65-F5344CB8AC3E}">
        <p14:creationId xmlns:p14="http://schemas.microsoft.com/office/powerpoint/2010/main" val="574191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12</a:t>
            </a:fld>
            <a:endParaRPr lang="en-US">
              <a:uFillTx/>
            </a:endParaRPr>
          </a:p>
        </p:txBody>
      </p:sp>
    </p:spTree>
    <p:extLst>
      <p:ext uri="{BB962C8B-B14F-4D97-AF65-F5344CB8AC3E}">
        <p14:creationId xmlns:p14="http://schemas.microsoft.com/office/powerpoint/2010/main" val="2170496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13</a:t>
            </a:fld>
            <a:endParaRPr lang="en-US">
              <a:uFillTx/>
            </a:endParaRPr>
          </a:p>
        </p:txBody>
      </p:sp>
    </p:spTree>
    <p:extLst>
      <p:ext uri="{BB962C8B-B14F-4D97-AF65-F5344CB8AC3E}">
        <p14:creationId xmlns:p14="http://schemas.microsoft.com/office/powerpoint/2010/main" val="1136325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14</a:t>
            </a:fld>
            <a:endParaRPr lang="en-US">
              <a:uFillTx/>
            </a:endParaRPr>
          </a:p>
        </p:txBody>
      </p:sp>
    </p:spTree>
    <p:extLst>
      <p:ext uri="{BB962C8B-B14F-4D97-AF65-F5344CB8AC3E}">
        <p14:creationId xmlns:p14="http://schemas.microsoft.com/office/powerpoint/2010/main" val="225441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15</a:t>
            </a:fld>
            <a:endParaRPr lang="en-US">
              <a:uFillTx/>
            </a:endParaRPr>
          </a:p>
        </p:txBody>
      </p:sp>
    </p:spTree>
    <p:extLst>
      <p:ext uri="{BB962C8B-B14F-4D97-AF65-F5344CB8AC3E}">
        <p14:creationId xmlns:p14="http://schemas.microsoft.com/office/powerpoint/2010/main" val="2206951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16</a:t>
            </a:fld>
            <a:endParaRPr lang="en-US">
              <a:uFillTx/>
            </a:endParaRPr>
          </a:p>
        </p:txBody>
      </p:sp>
    </p:spTree>
    <p:extLst>
      <p:ext uri="{BB962C8B-B14F-4D97-AF65-F5344CB8AC3E}">
        <p14:creationId xmlns:p14="http://schemas.microsoft.com/office/powerpoint/2010/main" val="201797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17</a:t>
            </a:fld>
            <a:endParaRPr lang="en-US">
              <a:uFillTx/>
            </a:endParaRPr>
          </a:p>
        </p:txBody>
      </p:sp>
    </p:spTree>
    <p:extLst>
      <p:ext uri="{BB962C8B-B14F-4D97-AF65-F5344CB8AC3E}">
        <p14:creationId xmlns:p14="http://schemas.microsoft.com/office/powerpoint/2010/main" val="649819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18</a:t>
            </a:fld>
            <a:endParaRPr lang="en-US">
              <a:uFillTx/>
            </a:endParaRPr>
          </a:p>
        </p:txBody>
      </p:sp>
    </p:spTree>
    <p:extLst>
      <p:ext uri="{BB962C8B-B14F-4D97-AF65-F5344CB8AC3E}">
        <p14:creationId xmlns:p14="http://schemas.microsoft.com/office/powerpoint/2010/main" val="231361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19</a:t>
            </a:fld>
            <a:endParaRPr lang="en-US">
              <a:uFillTx/>
            </a:endParaRPr>
          </a:p>
        </p:txBody>
      </p:sp>
    </p:spTree>
    <p:extLst>
      <p:ext uri="{BB962C8B-B14F-4D97-AF65-F5344CB8AC3E}">
        <p14:creationId xmlns:p14="http://schemas.microsoft.com/office/powerpoint/2010/main" val="284705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a:t>
            </a:fld>
            <a:endParaRPr lang="en-US">
              <a:uFillTx/>
            </a:endParaRPr>
          </a:p>
        </p:txBody>
      </p:sp>
    </p:spTree>
    <p:extLst>
      <p:ext uri="{BB962C8B-B14F-4D97-AF65-F5344CB8AC3E}">
        <p14:creationId xmlns:p14="http://schemas.microsoft.com/office/powerpoint/2010/main" val="902415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20</a:t>
            </a:fld>
            <a:endParaRPr lang="en-US">
              <a:uFillTx/>
            </a:endParaRPr>
          </a:p>
        </p:txBody>
      </p:sp>
    </p:spTree>
    <p:extLst>
      <p:ext uri="{BB962C8B-B14F-4D97-AF65-F5344CB8AC3E}">
        <p14:creationId xmlns:p14="http://schemas.microsoft.com/office/powerpoint/2010/main" val="111929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21</a:t>
            </a:fld>
            <a:endParaRPr lang="en-US">
              <a:uFillTx/>
            </a:endParaRPr>
          </a:p>
        </p:txBody>
      </p:sp>
    </p:spTree>
    <p:extLst>
      <p:ext uri="{BB962C8B-B14F-4D97-AF65-F5344CB8AC3E}">
        <p14:creationId xmlns:p14="http://schemas.microsoft.com/office/powerpoint/2010/main" val="3034680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22</a:t>
            </a:fld>
            <a:endParaRPr lang="en-US">
              <a:uFillTx/>
            </a:endParaRPr>
          </a:p>
        </p:txBody>
      </p:sp>
    </p:spTree>
    <p:extLst>
      <p:ext uri="{BB962C8B-B14F-4D97-AF65-F5344CB8AC3E}">
        <p14:creationId xmlns:p14="http://schemas.microsoft.com/office/powerpoint/2010/main" val="342338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23</a:t>
            </a:fld>
            <a:endParaRPr lang="en-US">
              <a:uFillTx/>
            </a:endParaRPr>
          </a:p>
        </p:txBody>
      </p:sp>
    </p:spTree>
    <p:extLst>
      <p:ext uri="{BB962C8B-B14F-4D97-AF65-F5344CB8AC3E}">
        <p14:creationId xmlns:p14="http://schemas.microsoft.com/office/powerpoint/2010/main" val="1336671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24</a:t>
            </a:fld>
            <a:endParaRPr lang="en-US">
              <a:uFillTx/>
            </a:endParaRPr>
          </a:p>
        </p:txBody>
      </p:sp>
    </p:spTree>
    <p:extLst>
      <p:ext uri="{BB962C8B-B14F-4D97-AF65-F5344CB8AC3E}">
        <p14:creationId xmlns:p14="http://schemas.microsoft.com/office/powerpoint/2010/main" val="4278475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25</a:t>
            </a:fld>
            <a:endParaRPr lang="en-US">
              <a:uFillTx/>
            </a:endParaRPr>
          </a:p>
        </p:txBody>
      </p:sp>
    </p:spTree>
    <p:extLst>
      <p:ext uri="{BB962C8B-B14F-4D97-AF65-F5344CB8AC3E}">
        <p14:creationId xmlns:p14="http://schemas.microsoft.com/office/powerpoint/2010/main" val="3194937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26</a:t>
            </a:fld>
            <a:endParaRPr lang="en-US">
              <a:uFillTx/>
            </a:endParaRPr>
          </a:p>
        </p:txBody>
      </p:sp>
    </p:spTree>
    <p:extLst>
      <p:ext uri="{BB962C8B-B14F-4D97-AF65-F5344CB8AC3E}">
        <p14:creationId xmlns:p14="http://schemas.microsoft.com/office/powerpoint/2010/main" val="2717668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27</a:t>
            </a:fld>
            <a:endParaRPr lang="en-US">
              <a:uFillTx/>
            </a:endParaRPr>
          </a:p>
        </p:txBody>
      </p:sp>
    </p:spTree>
    <p:extLst>
      <p:ext uri="{BB962C8B-B14F-4D97-AF65-F5344CB8AC3E}">
        <p14:creationId xmlns:p14="http://schemas.microsoft.com/office/powerpoint/2010/main" val="1553190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28</a:t>
            </a:fld>
            <a:endParaRPr lang="en-US">
              <a:uFillTx/>
            </a:endParaRPr>
          </a:p>
        </p:txBody>
      </p:sp>
    </p:spTree>
    <p:extLst>
      <p:ext uri="{BB962C8B-B14F-4D97-AF65-F5344CB8AC3E}">
        <p14:creationId xmlns:p14="http://schemas.microsoft.com/office/powerpoint/2010/main" val="3736294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29</a:t>
            </a:fld>
            <a:endParaRPr lang="en-US">
              <a:uFillTx/>
            </a:endParaRPr>
          </a:p>
        </p:txBody>
      </p:sp>
    </p:spTree>
    <p:extLst>
      <p:ext uri="{BB962C8B-B14F-4D97-AF65-F5344CB8AC3E}">
        <p14:creationId xmlns:p14="http://schemas.microsoft.com/office/powerpoint/2010/main" val="303436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a:t>
            </a:fld>
            <a:endParaRPr lang="en-US">
              <a:uFillTx/>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30</a:t>
            </a:fld>
            <a:endParaRPr lang="en-US">
              <a:uFillTx/>
            </a:endParaRPr>
          </a:p>
        </p:txBody>
      </p:sp>
    </p:spTree>
    <p:extLst>
      <p:ext uri="{BB962C8B-B14F-4D97-AF65-F5344CB8AC3E}">
        <p14:creationId xmlns:p14="http://schemas.microsoft.com/office/powerpoint/2010/main" val="3570222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31</a:t>
            </a:fld>
            <a:endParaRPr lang="en-US">
              <a:uFillTx/>
            </a:endParaRPr>
          </a:p>
        </p:txBody>
      </p:sp>
    </p:spTree>
    <p:extLst>
      <p:ext uri="{BB962C8B-B14F-4D97-AF65-F5344CB8AC3E}">
        <p14:creationId xmlns:p14="http://schemas.microsoft.com/office/powerpoint/2010/main" val="2960092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32</a:t>
            </a:fld>
            <a:endParaRPr lang="en-US">
              <a:uFillTx/>
            </a:endParaRPr>
          </a:p>
        </p:txBody>
      </p:sp>
    </p:spTree>
    <p:extLst>
      <p:ext uri="{BB962C8B-B14F-4D97-AF65-F5344CB8AC3E}">
        <p14:creationId xmlns:p14="http://schemas.microsoft.com/office/powerpoint/2010/main" val="279896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33</a:t>
            </a:fld>
            <a:endParaRPr lang="en-US">
              <a:uFillTx/>
            </a:endParaRPr>
          </a:p>
        </p:txBody>
      </p:sp>
    </p:spTree>
    <p:extLst>
      <p:ext uri="{BB962C8B-B14F-4D97-AF65-F5344CB8AC3E}">
        <p14:creationId xmlns:p14="http://schemas.microsoft.com/office/powerpoint/2010/main" val="2479398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34</a:t>
            </a:fld>
            <a:endParaRPr lang="en-US">
              <a:uFillTx/>
            </a:endParaRPr>
          </a:p>
        </p:txBody>
      </p:sp>
    </p:spTree>
    <p:extLst>
      <p:ext uri="{BB962C8B-B14F-4D97-AF65-F5344CB8AC3E}">
        <p14:creationId xmlns:p14="http://schemas.microsoft.com/office/powerpoint/2010/main" val="926846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35</a:t>
            </a:fld>
            <a:endParaRPr lang="en-US">
              <a:uFillTx/>
            </a:endParaRPr>
          </a:p>
        </p:txBody>
      </p:sp>
    </p:spTree>
    <p:extLst>
      <p:ext uri="{BB962C8B-B14F-4D97-AF65-F5344CB8AC3E}">
        <p14:creationId xmlns:p14="http://schemas.microsoft.com/office/powerpoint/2010/main" val="897588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36</a:t>
            </a:fld>
            <a:endParaRPr lang="en-US">
              <a:uFillTx/>
            </a:endParaRPr>
          </a:p>
        </p:txBody>
      </p:sp>
    </p:spTree>
    <p:extLst>
      <p:ext uri="{BB962C8B-B14F-4D97-AF65-F5344CB8AC3E}">
        <p14:creationId xmlns:p14="http://schemas.microsoft.com/office/powerpoint/2010/main" val="960453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37</a:t>
            </a:fld>
            <a:endParaRPr lang="en-US">
              <a:uFillTx/>
            </a:endParaRPr>
          </a:p>
        </p:txBody>
      </p:sp>
    </p:spTree>
    <p:extLst>
      <p:ext uri="{BB962C8B-B14F-4D97-AF65-F5344CB8AC3E}">
        <p14:creationId xmlns:p14="http://schemas.microsoft.com/office/powerpoint/2010/main" val="2791962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38</a:t>
            </a:fld>
            <a:endParaRPr lang="en-US">
              <a:uFillTx/>
            </a:endParaRPr>
          </a:p>
        </p:txBody>
      </p:sp>
    </p:spTree>
    <p:extLst>
      <p:ext uri="{BB962C8B-B14F-4D97-AF65-F5344CB8AC3E}">
        <p14:creationId xmlns:p14="http://schemas.microsoft.com/office/powerpoint/2010/main" val="995095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39</a:t>
            </a:fld>
            <a:endParaRPr lang="en-US">
              <a:uFillTx/>
            </a:endParaRPr>
          </a:p>
        </p:txBody>
      </p:sp>
    </p:spTree>
    <p:extLst>
      <p:ext uri="{BB962C8B-B14F-4D97-AF65-F5344CB8AC3E}">
        <p14:creationId xmlns:p14="http://schemas.microsoft.com/office/powerpoint/2010/main" val="89930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a:t>
            </a:fld>
            <a:endParaRPr lang="en-US">
              <a:uFillTx/>
            </a:endParaRPr>
          </a:p>
        </p:txBody>
      </p:sp>
    </p:spTree>
    <p:extLst>
      <p:ext uri="{BB962C8B-B14F-4D97-AF65-F5344CB8AC3E}">
        <p14:creationId xmlns:p14="http://schemas.microsoft.com/office/powerpoint/2010/main" val="3680154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40</a:t>
            </a:fld>
            <a:endParaRPr lang="en-US">
              <a:uFillTx/>
            </a:endParaRPr>
          </a:p>
        </p:txBody>
      </p:sp>
    </p:spTree>
    <p:extLst>
      <p:ext uri="{BB962C8B-B14F-4D97-AF65-F5344CB8AC3E}">
        <p14:creationId xmlns:p14="http://schemas.microsoft.com/office/powerpoint/2010/main" val="3883147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41</a:t>
            </a:fld>
            <a:endParaRPr lang="en-US">
              <a:uFillTx/>
            </a:endParaRPr>
          </a:p>
        </p:txBody>
      </p:sp>
    </p:spTree>
    <p:extLst>
      <p:ext uri="{BB962C8B-B14F-4D97-AF65-F5344CB8AC3E}">
        <p14:creationId xmlns:p14="http://schemas.microsoft.com/office/powerpoint/2010/main" val="4192608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42</a:t>
            </a:fld>
            <a:endParaRPr lang="en-US">
              <a:uFillTx/>
            </a:endParaRPr>
          </a:p>
        </p:txBody>
      </p:sp>
    </p:spTree>
    <p:extLst>
      <p:ext uri="{BB962C8B-B14F-4D97-AF65-F5344CB8AC3E}">
        <p14:creationId xmlns:p14="http://schemas.microsoft.com/office/powerpoint/2010/main" val="3821072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43</a:t>
            </a:fld>
            <a:endParaRPr lang="en-US">
              <a:uFillTx/>
            </a:endParaRPr>
          </a:p>
        </p:txBody>
      </p:sp>
    </p:spTree>
    <p:extLst>
      <p:ext uri="{BB962C8B-B14F-4D97-AF65-F5344CB8AC3E}">
        <p14:creationId xmlns:p14="http://schemas.microsoft.com/office/powerpoint/2010/main" val="2695004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44</a:t>
            </a:fld>
            <a:endParaRPr lang="en-US">
              <a:uFillTx/>
            </a:endParaRPr>
          </a:p>
        </p:txBody>
      </p:sp>
    </p:spTree>
    <p:extLst>
      <p:ext uri="{BB962C8B-B14F-4D97-AF65-F5344CB8AC3E}">
        <p14:creationId xmlns:p14="http://schemas.microsoft.com/office/powerpoint/2010/main" val="1121188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45</a:t>
            </a:fld>
            <a:endParaRPr lang="en-US">
              <a:uFillTx/>
            </a:endParaRPr>
          </a:p>
        </p:txBody>
      </p:sp>
    </p:spTree>
    <p:extLst>
      <p:ext uri="{BB962C8B-B14F-4D97-AF65-F5344CB8AC3E}">
        <p14:creationId xmlns:p14="http://schemas.microsoft.com/office/powerpoint/2010/main" val="2134663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46</a:t>
            </a:fld>
            <a:endParaRPr lang="en-US">
              <a:uFillTx/>
            </a:endParaRPr>
          </a:p>
        </p:txBody>
      </p:sp>
    </p:spTree>
    <p:extLst>
      <p:ext uri="{BB962C8B-B14F-4D97-AF65-F5344CB8AC3E}">
        <p14:creationId xmlns:p14="http://schemas.microsoft.com/office/powerpoint/2010/main" val="22010255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47</a:t>
            </a:fld>
            <a:endParaRPr lang="en-US">
              <a:uFillTx/>
            </a:endParaRPr>
          </a:p>
        </p:txBody>
      </p:sp>
    </p:spTree>
    <p:extLst>
      <p:ext uri="{BB962C8B-B14F-4D97-AF65-F5344CB8AC3E}">
        <p14:creationId xmlns:p14="http://schemas.microsoft.com/office/powerpoint/2010/main" val="35284424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48</a:t>
            </a:fld>
            <a:endParaRPr lang="en-US">
              <a:uFillTx/>
            </a:endParaRPr>
          </a:p>
        </p:txBody>
      </p:sp>
    </p:spTree>
    <p:extLst>
      <p:ext uri="{BB962C8B-B14F-4D97-AF65-F5344CB8AC3E}">
        <p14:creationId xmlns:p14="http://schemas.microsoft.com/office/powerpoint/2010/main" val="34117324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49</a:t>
            </a:fld>
            <a:endParaRPr lang="en-US">
              <a:uFillTx/>
            </a:endParaRPr>
          </a:p>
        </p:txBody>
      </p:sp>
    </p:spTree>
    <p:extLst>
      <p:ext uri="{BB962C8B-B14F-4D97-AF65-F5344CB8AC3E}">
        <p14:creationId xmlns:p14="http://schemas.microsoft.com/office/powerpoint/2010/main" val="3596936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a:t>
            </a:fld>
            <a:endParaRPr lang="en-US">
              <a:uFillTx/>
            </a:endParaRPr>
          </a:p>
        </p:txBody>
      </p:sp>
    </p:spTree>
    <p:extLst>
      <p:ext uri="{BB962C8B-B14F-4D97-AF65-F5344CB8AC3E}">
        <p14:creationId xmlns:p14="http://schemas.microsoft.com/office/powerpoint/2010/main" val="398973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50</a:t>
            </a:fld>
            <a:endParaRPr lang="en-US">
              <a:uFillTx/>
            </a:endParaRPr>
          </a:p>
        </p:txBody>
      </p:sp>
    </p:spTree>
    <p:extLst>
      <p:ext uri="{BB962C8B-B14F-4D97-AF65-F5344CB8AC3E}">
        <p14:creationId xmlns:p14="http://schemas.microsoft.com/office/powerpoint/2010/main" val="3496769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51</a:t>
            </a:fld>
            <a:endParaRPr lang="en-US">
              <a:uFillTx/>
            </a:endParaRPr>
          </a:p>
        </p:txBody>
      </p:sp>
    </p:spTree>
    <p:extLst>
      <p:ext uri="{BB962C8B-B14F-4D97-AF65-F5344CB8AC3E}">
        <p14:creationId xmlns:p14="http://schemas.microsoft.com/office/powerpoint/2010/main" val="36536254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52</a:t>
            </a:fld>
            <a:endParaRPr lang="en-US">
              <a:uFillTx/>
            </a:endParaRPr>
          </a:p>
        </p:txBody>
      </p:sp>
    </p:spTree>
    <p:extLst>
      <p:ext uri="{BB962C8B-B14F-4D97-AF65-F5344CB8AC3E}">
        <p14:creationId xmlns:p14="http://schemas.microsoft.com/office/powerpoint/2010/main" val="32257544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53</a:t>
            </a:fld>
            <a:endParaRPr lang="en-US">
              <a:uFillTx/>
            </a:endParaRPr>
          </a:p>
        </p:txBody>
      </p:sp>
    </p:spTree>
    <p:extLst>
      <p:ext uri="{BB962C8B-B14F-4D97-AF65-F5344CB8AC3E}">
        <p14:creationId xmlns:p14="http://schemas.microsoft.com/office/powerpoint/2010/main" val="674689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54</a:t>
            </a:fld>
            <a:endParaRPr lang="en-US">
              <a:uFillTx/>
            </a:endParaRPr>
          </a:p>
        </p:txBody>
      </p:sp>
    </p:spTree>
    <p:extLst>
      <p:ext uri="{BB962C8B-B14F-4D97-AF65-F5344CB8AC3E}">
        <p14:creationId xmlns:p14="http://schemas.microsoft.com/office/powerpoint/2010/main" val="703022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r>
              <a:rPr lang="en-US" altLang="zh-TW" dirty="0">
                <a:uFillTx/>
              </a:rPr>
              <a:t>Thank you for listening. Now, I would like to end today’s talk by the Q &amp; A time.</a:t>
            </a:r>
            <a:endParaRPr lang="zh-tw" altLang="en-US"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55</a:t>
            </a:fld>
            <a:endParaRPr lang="en-US">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6</a:t>
            </a:fld>
            <a:endParaRPr lang="en-US">
              <a:uFillTx/>
            </a:endParaRPr>
          </a:p>
        </p:txBody>
      </p:sp>
    </p:spTree>
    <p:extLst>
      <p:ext uri="{BB962C8B-B14F-4D97-AF65-F5344CB8AC3E}">
        <p14:creationId xmlns:p14="http://schemas.microsoft.com/office/powerpoint/2010/main" val="3019627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7</a:t>
            </a:fld>
            <a:endParaRPr lang="en-US">
              <a:uFillTx/>
            </a:endParaRPr>
          </a:p>
        </p:txBody>
      </p:sp>
    </p:spTree>
    <p:extLst>
      <p:ext uri="{BB962C8B-B14F-4D97-AF65-F5344CB8AC3E}">
        <p14:creationId xmlns:p14="http://schemas.microsoft.com/office/powerpoint/2010/main" val="289626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8</a:t>
            </a:fld>
            <a:endParaRPr lang="en-US">
              <a:uFillTx/>
            </a:endParaRPr>
          </a:p>
        </p:txBody>
      </p:sp>
    </p:spTree>
    <p:extLst>
      <p:ext uri="{BB962C8B-B14F-4D97-AF65-F5344CB8AC3E}">
        <p14:creationId xmlns:p14="http://schemas.microsoft.com/office/powerpoint/2010/main" val="157443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defTabSz="914365">
              <a:defRPr>
                <a:uFillTx/>
              </a:defRPr>
            </a:pPr>
            <a:endParaRPr lang="en-US" altLang="zh-TW" dirty="0">
              <a:uFillTx/>
            </a:endParaRPr>
          </a:p>
        </p:txBody>
      </p:sp>
      <p:sp>
        <p:nvSpPr>
          <p:cNvPr id="4" name="投影片編號預留位置 3"/>
          <p:cNvSpPr>
            <a:spLocks noGrp="1"/>
          </p:cNvSpPr>
          <p:nvPr>
            <p:ph type="sldNum" sz="quarter" idx="10"/>
          </p:nvPr>
        </p:nvSpPr>
        <p:spPr/>
        <p:txBody>
          <a:bodyPr rtlCol="0"/>
          <a:lstStyle/>
          <a:p>
            <a:pPr rtl="0"/>
            <a:fld id="{69C971FF-EF28-4195-A575-329446EFAA55}" type="slidenum">
              <a:rPr lang="en-US" smtClean="0">
                <a:uFillTx/>
              </a:rPr>
              <a:t>9</a:t>
            </a:fld>
            <a:endParaRPr lang="en-US">
              <a:uFillTx/>
            </a:endParaRPr>
          </a:p>
        </p:txBody>
      </p:sp>
    </p:spTree>
    <p:extLst>
      <p:ext uri="{BB962C8B-B14F-4D97-AF65-F5344CB8AC3E}">
        <p14:creationId xmlns:p14="http://schemas.microsoft.com/office/powerpoint/2010/main" val="288733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6" name="手繪多邊形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zh-TW" altLang="en-US" dirty="0">
              <a:solidFill>
                <a:schemeClr val="lt1"/>
              </a:solidFill>
              <a:uFillTx/>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ctrTitle"/>
          </p:nvPr>
        </p:nvSpPr>
        <p:spPr>
          <a:xfrm>
            <a:off x="1217613" y="1828799"/>
            <a:ext cx="9753600" cy="3048001"/>
          </a:xfrm>
        </p:spPr>
        <p:txBody>
          <a:bodyPr rtlCol="0">
            <a:normAutofit/>
          </a:bodyPr>
          <a:lstStyle>
            <a:lvl1pPr>
              <a:defRPr sz="4400">
                <a:uFillTx/>
              </a:defRPr>
            </a:lvl1pPr>
          </a:lstStyle>
          <a:p>
            <a:pPr rtl="0"/>
            <a:r>
              <a:rPr lang="zh-TW" altLang="en-US">
                <a:uFillTx/>
              </a:rPr>
              <a:t>按一下以編輯母片標題樣式</a:t>
            </a:r>
            <a:endParaRPr lang="zh-TW" altLang="en-US" dirty="0">
              <a:uFillTx/>
            </a:endParaRPr>
          </a:p>
        </p:txBody>
      </p:sp>
      <p:sp>
        <p:nvSpPr>
          <p:cNvPr id="3" name="副標題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pPr rtl="0"/>
            <a:r>
              <a:rPr lang="zh-TW" altLang="en-US">
                <a:uFillTx/>
              </a:rPr>
              <a:t>按一下以編輯母片子標題樣式</a:t>
            </a:r>
            <a:endParaRPr lang="zh-TW" altLang="en-US" dirty="0">
              <a:uFillTx/>
            </a:endParaRP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B2E24C17-B68E-4A47-84B1-84A76ECE54D9}" type="datetime2">
              <a:rPr lang="zh-TW" altLang="en-US" smtClean="0">
                <a:uFillTx/>
              </a:rPr>
              <a:t>2020年11月5日</a:t>
            </a:fld>
            <a:endParaRPr lang="zh-TW" altLang="en-US" dirty="0">
              <a:uFillTx/>
            </a:endParaRPr>
          </a:p>
        </p:txBody>
      </p:sp>
      <p:sp>
        <p:nvSpPr>
          <p:cNvPr id="7" name="投影片編號預留位置 6"/>
          <p:cNvSpPr>
            <a:spLocks noGrp="1"/>
          </p:cNvSpPr>
          <p:nvPr>
            <p:ph type="sldNum" sz="quarter" idx="12"/>
          </p:nvPr>
        </p:nvSpPr>
        <p:spPr>
          <a:xfrm>
            <a:off x="10971213" y="6481763"/>
            <a:ext cx="1143001" cy="180974"/>
          </a:xfrm>
        </p:spPr>
        <p:txBody>
          <a:bodyPr rtlCol="0"/>
          <a:lstStyle>
            <a:lvl1pPr>
              <a:defRPr sz="2800">
                <a:uFillTx/>
              </a:defRPr>
            </a:lvl1pPr>
          </a:lstStyle>
          <a:p>
            <a:fld id="{F36C87F6-986D-49E6-AF40-1B3A1EE8064D}" type="slidenum">
              <a:rPr lang="en-US" altLang="zh-TW" smtClean="0">
                <a:uFillTx/>
              </a:rPr>
              <a:pPr/>
              <a:t>‹#›</a:t>
            </a:fld>
            <a:endParaRPr lang="zh-TW" altLang="en-US" dirty="0">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uFillTx/>
              </a:rPr>
              <a:t>按一下以編輯母片標題樣式</a:t>
            </a:r>
            <a:endParaRPr lang="zh-TW" altLang="en-US" dirty="0">
              <a:uFillTx/>
            </a:endParaRPr>
          </a:p>
        </p:txBody>
      </p:sp>
      <p:sp>
        <p:nvSpPr>
          <p:cNvPr id="3" name="直排文字預留位置 2"/>
          <p:cNvSpPr>
            <a:spLocks noGrp="1"/>
          </p:cNvSpPr>
          <p:nvPr>
            <p:ph type="body" orient="vert" idx="1"/>
          </p:nvPr>
        </p:nvSpPr>
        <p:spPr/>
        <p:txBody>
          <a:bodyPr vert="eaVert" rtlCol="0"/>
          <a:lstStyle>
            <a:lvl5pPr>
              <a:defRPr>
                <a:uFillTx/>
              </a:defRPr>
            </a:lvl5pPr>
            <a:lvl6pPr>
              <a:defRPr>
                <a:uFillTx/>
              </a:defRPr>
            </a:lvl6pPr>
            <a:lvl7pPr>
              <a:defRPr baseline="0">
                <a:uFillTx/>
              </a:defRPr>
            </a:lvl7pPr>
            <a:lvl8pPr>
              <a:defRPr baseline="0">
                <a:uFillTx/>
              </a:defRPr>
            </a:lvl8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E1267C61-F72F-4FE9-83DF-F722C6D03596}" type="datetime2">
              <a:rPr lang="zh-TW" altLang="en-US" smtClean="0">
                <a:uFillTx/>
              </a:rPr>
              <a:t>2020年11月5日</a:t>
            </a:fld>
            <a:endParaRPr lang="zh-TW" altLang="en-US" dirty="0">
              <a:uFillTx/>
            </a:endParaRPr>
          </a:p>
        </p:txBody>
      </p:sp>
      <p:sp>
        <p:nvSpPr>
          <p:cNvPr id="6" name="投影片編號預留位置 5"/>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6898" y="685800"/>
            <a:ext cx="2134315" cy="5486400"/>
          </a:xfrm>
        </p:spPr>
        <p:txBody>
          <a:bodyPr vert="eaVert" rtlCol="0"/>
          <a:lstStyle/>
          <a:p>
            <a:pPr rtl="0"/>
            <a:r>
              <a:rPr lang="zh-TW" altLang="en-US">
                <a:uFillTx/>
              </a:rPr>
              <a:t>按一下以編輯母片標題樣式</a:t>
            </a:r>
            <a:endParaRPr lang="zh-TW" altLang="en-US" dirty="0">
              <a:uFillTx/>
            </a:endParaRPr>
          </a:p>
        </p:txBody>
      </p:sp>
      <p:sp>
        <p:nvSpPr>
          <p:cNvPr id="3" name="直排文字預留位置 2"/>
          <p:cNvSpPr>
            <a:spLocks noGrp="1"/>
          </p:cNvSpPr>
          <p:nvPr>
            <p:ph type="body" orient="vert" idx="1"/>
          </p:nvPr>
        </p:nvSpPr>
        <p:spPr>
          <a:xfrm>
            <a:off x="1217613" y="685800"/>
            <a:ext cx="7416138" cy="5486400"/>
          </a:xfrm>
        </p:spPr>
        <p:txBody>
          <a:bodyPr vert="eaVert" rtlCol="0"/>
          <a:lstStyle>
            <a:lvl5pPr>
              <a:defRPr>
                <a:uFillTx/>
              </a:defRPr>
            </a:lvl5pPr>
            <a:lvl6pPr>
              <a:defRPr>
                <a:uFillTx/>
              </a:defRPr>
            </a:lvl6pPr>
            <a:lvl7pPr>
              <a:defRPr>
                <a:uFillTx/>
              </a:defRPr>
            </a:lvl7pPr>
            <a:lvl8pPr>
              <a:defRPr>
                <a:uFillTx/>
              </a:defRPr>
            </a:lvl8pPr>
            <a:lvl9pPr>
              <a:defRPr>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3EC64960-53E7-451A-A53B-07A6AC27CFA4}" type="datetime2">
              <a:rPr lang="zh-TW" altLang="en-US" smtClean="0">
                <a:uFillTx/>
              </a:rPr>
              <a:t>2020年11月5日</a:t>
            </a:fld>
            <a:endParaRPr lang="zh-TW" altLang="en-US" dirty="0">
              <a:uFillTx/>
            </a:endParaRPr>
          </a:p>
        </p:txBody>
      </p:sp>
      <p:sp>
        <p:nvSpPr>
          <p:cNvPr id="6" name="投影片編號預留位置 5"/>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uFillTx/>
              </a:rPr>
              <a:t>按一下以編輯母片標題樣式</a:t>
            </a:r>
            <a:endParaRPr lang="zh-TW" altLang="en-US" dirty="0">
              <a:uFillTx/>
            </a:endParaRPr>
          </a:p>
        </p:txBody>
      </p:sp>
      <p:sp>
        <p:nvSpPr>
          <p:cNvPr id="3" name="內容預留位置 2"/>
          <p:cNvSpPr>
            <a:spLocks noGrp="1"/>
          </p:cNvSpPr>
          <p:nvPr>
            <p:ph idx="1"/>
          </p:nvPr>
        </p:nvSpPr>
        <p:spPr/>
        <p:txBody>
          <a:bodyPr rtlCol="0"/>
          <a:lstStyle>
            <a:lvl5pPr>
              <a:defRPr>
                <a:uFillTx/>
              </a:defRPr>
            </a:lvl5pPr>
            <a:lvl6pPr>
              <a:defRPr>
                <a:uFillTx/>
              </a:defRPr>
            </a:lvl6pPr>
            <a:lvl7pPr>
              <a:defRPr baseline="0">
                <a:uFillTx/>
              </a:defRPr>
            </a:lvl7pPr>
            <a:lvl8pPr>
              <a:defRPr baseline="0">
                <a:uFillTx/>
              </a:defRPr>
            </a:lvl8pPr>
            <a:lvl9pPr>
              <a:defRPr baseline="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F2BF7E4F-FB81-4CA9-95D5-9F4411C12724}" type="datetime2">
              <a:rPr lang="zh-TW" altLang="en-US" smtClean="0">
                <a:uFillTx/>
              </a:rPr>
              <a:t>2020年11月5日</a:t>
            </a:fld>
            <a:endParaRPr lang="zh-TW" altLang="en-US" dirty="0">
              <a:uFillTx/>
            </a:endParaRPr>
          </a:p>
        </p:txBody>
      </p:sp>
      <p:sp>
        <p:nvSpPr>
          <p:cNvPr id="6" name="投影片編號預留位置 5"/>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217614" y="3429000"/>
            <a:ext cx="9753600" cy="2362199"/>
          </a:xfrm>
        </p:spPr>
        <p:txBody>
          <a:bodyPr rtlCol="0" anchor="b">
            <a:normAutofit/>
          </a:bodyPr>
          <a:lstStyle>
            <a:lvl1pPr algn="l">
              <a:defRPr sz="4400" b="0" cap="all">
                <a:uFillTx/>
              </a:defRPr>
            </a:lvl1pPr>
          </a:lstStyle>
          <a:p>
            <a:pPr rtl="0"/>
            <a:r>
              <a:rPr lang="zh-TW" altLang="en-US">
                <a:uFillTx/>
              </a:rPr>
              <a:t>按一下以編輯母片標題樣式</a:t>
            </a:r>
            <a:endParaRPr lang="zh-TW" altLang="en-US" dirty="0">
              <a:uFillTx/>
            </a:endParaRPr>
          </a:p>
        </p:txBody>
      </p:sp>
      <p:sp>
        <p:nvSpPr>
          <p:cNvPr id="3" name="文字預留位置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rtl="0"/>
            <a:r>
              <a:rPr lang="zh-TW" altLang="en-US">
                <a:uFillTx/>
              </a:rPr>
              <a:t>編輯母片文字樣式</a:t>
            </a:r>
          </a:p>
        </p:txBody>
      </p:sp>
      <p:sp>
        <p:nvSpPr>
          <p:cNvPr id="5" name="頁尾預留位置 4"/>
          <p:cNvSpPr>
            <a:spLocks noGrp="1"/>
          </p:cNvSpPr>
          <p:nvPr>
            <p:ph type="ftr" sz="quarter" idx="11"/>
          </p:nvPr>
        </p:nvSpPr>
        <p:spPr/>
        <p:txBody>
          <a:bodyPr rtlCol="0"/>
          <a:lstStyle/>
          <a:p>
            <a:pPr rtl="0"/>
            <a:r>
              <a:rPr lang="zh-TW" altLang="en-US" dirty="0">
                <a:uFillTx/>
              </a:rPr>
              <a:t>新增頁尾</a:t>
            </a:r>
          </a:p>
        </p:txBody>
      </p:sp>
      <p:sp>
        <p:nvSpPr>
          <p:cNvPr id="4" name="日期預留位置 3"/>
          <p:cNvSpPr>
            <a:spLocks noGrp="1"/>
          </p:cNvSpPr>
          <p:nvPr>
            <p:ph type="dt" sz="half" idx="10"/>
          </p:nvPr>
        </p:nvSpPr>
        <p:spPr/>
        <p:txBody>
          <a:bodyPr rtlCol="0"/>
          <a:lstStyle>
            <a:lvl1pPr>
              <a:defRPr>
                <a:uFillTx/>
              </a:defRPr>
            </a:lvl1pPr>
          </a:lstStyle>
          <a:p>
            <a:fld id="{EE89D5C7-1272-4E59-936B-C4A0B3E29142}" type="datetime2">
              <a:rPr lang="zh-TW" altLang="en-US" smtClean="0">
                <a:uFillTx/>
              </a:rPr>
              <a:t>2020年11月5日</a:t>
            </a:fld>
            <a:endParaRPr lang="zh-TW" altLang="en-US" dirty="0">
              <a:uFillTx/>
            </a:endParaRPr>
          </a:p>
        </p:txBody>
      </p:sp>
      <p:sp>
        <p:nvSpPr>
          <p:cNvPr id="6" name="投影片編號預留位置 5"/>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uFillTx/>
              </a:rPr>
              <a:t>按一下以編輯母片標題樣式</a:t>
            </a:r>
            <a:endParaRPr lang="zh-TW" altLang="en-US" dirty="0">
              <a:uFillTx/>
            </a:endParaRPr>
          </a:p>
        </p:txBody>
      </p:sp>
      <p:sp>
        <p:nvSpPr>
          <p:cNvPr id="3" name="內容預留位置 2"/>
          <p:cNvSpPr>
            <a:spLocks noGrp="1"/>
          </p:cNvSpPr>
          <p:nvPr>
            <p:ph sz="half" idx="1"/>
          </p:nvPr>
        </p:nvSpPr>
        <p:spPr>
          <a:xfrm>
            <a:off x="1233279" y="1828800"/>
            <a:ext cx="4708734" cy="4343400"/>
          </a:xfrm>
        </p:spPr>
        <p:txBody>
          <a:bodyPr rtlCol="0">
            <a:normAutofit/>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baseline="0">
                <a:uFillTx/>
              </a:defRPr>
            </a:lvl7pPr>
            <a:lvl8pPr>
              <a:defRPr sz="1600" baseline="0">
                <a:uFillTx/>
              </a:defRPr>
            </a:lvl8pPr>
            <a:lvl9pPr>
              <a:defRPr sz="1600" baseline="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4" name="內容預留位置 3"/>
          <p:cNvSpPr>
            <a:spLocks noGrp="1"/>
          </p:cNvSpPr>
          <p:nvPr>
            <p:ph sz="half" idx="2"/>
          </p:nvPr>
        </p:nvSpPr>
        <p:spPr>
          <a:xfrm>
            <a:off x="6262479" y="1828800"/>
            <a:ext cx="4708734" cy="4343400"/>
          </a:xfrm>
        </p:spPr>
        <p:txBody>
          <a:bodyPr rtlCol="0">
            <a:normAutofit/>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6" name="頁尾預留位置 5"/>
          <p:cNvSpPr>
            <a:spLocks noGrp="1"/>
          </p:cNvSpPr>
          <p:nvPr>
            <p:ph type="ftr" sz="quarter" idx="11"/>
          </p:nvPr>
        </p:nvSpPr>
        <p:spPr/>
        <p:txBody>
          <a:bodyPr rtlCol="0"/>
          <a:lstStyle/>
          <a:p>
            <a:pPr rtl="0"/>
            <a:r>
              <a:rPr lang="zh-TW" altLang="en-US" dirty="0">
                <a:uFillTx/>
              </a:rPr>
              <a:t>新增頁尾</a:t>
            </a:r>
          </a:p>
        </p:txBody>
      </p:sp>
      <p:sp>
        <p:nvSpPr>
          <p:cNvPr id="5" name="日期預留位置 4"/>
          <p:cNvSpPr>
            <a:spLocks noGrp="1"/>
          </p:cNvSpPr>
          <p:nvPr>
            <p:ph type="dt" sz="half" idx="10"/>
          </p:nvPr>
        </p:nvSpPr>
        <p:spPr/>
        <p:txBody>
          <a:bodyPr rtlCol="0"/>
          <a:lstStyle>
            <a:lvl1pPr>
              <a:defRPr>
                <a:uFillTx/>
              </a:defRPr>
            </a:lvl1pPr>
          </a:lstStyle>
          <a:p>
            <a:fld id="{13BD917B-D4E0-44FD-AA59-07341E044A29}" type="datetime2">
              <a:rPr lang="zh-TW" altLang="en-US" smtClean="0">
                <a:uFillTx/>
              </a:rPr>
              <a:t>2020年11月5日</a:t>
            </a:fld>
            <a:endParaRPr lang="zh-TW" altLang="en-US" dirty="0">
              <a:uFillTx/>
            </a:endParaRPr>
          </a:p>
        </p:txBody>
      </p:sp>
      <p:sp>
        <p:nvSpPr>
          <p:cNvPr id="7" name="投影片編號預留位置 6"/>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1217614" y="274638"/>
            <a:ext cx="9753600" cy="1325562"/>
          </a:xfrm>
        </p:spPr>
        <p:txBody>
          <a:bodyPr rtlCol="0"/>
          <a:lstStyle>
            <a:lvl1pPr>
              <a:defRPr>
                <a:uFillTx/>
              </a:defRPr>
            </a:lvl1pPr>
          </a:lstStyle>
          <a:p>
            <a:pPr rtl="0"/>
            <a:r>
              <a:rPr lang="zh-TW" altLang="en-US">
                <a:uFillTx/>
              </a:rPr>
              <a:t>按一下以編輯母片標題樣式</a:t>
            </a:r>
            <a:endParaRPr lang="zh-TW" altLang="en-US" dirty="0">
              <a:uFillTx/>
            </a:endParaRPr>
          </a:p>
        </p:txBody>
      </p:sp>
      <p:sp>
        <p:nvSpPr>
          <p:cNvPr id="3" name="文字預留位置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rtl="0"/>
            <a:r>
              <a:rPr lang="zh-TW" altLang="en-US">
                <a:uFillTx/>
              </a:rPr>
              <a:t>編輯母片文字樣式</a:t>
            </a:r>
          </a:p>
        </p:txBody>
      </p:sp>
      <p:sp>
        <p:nvSpPr>
          <p:cNvPr id="4" name="內容預留位置 3"/>
          <p:cNvSpPr>
            <a:spLocks noGrp="1"/>
          </p:cNvSpPr>
          <p:nvPr>
            <p:ph sz="half" idx="2"/>
          </p:nvPr>
        </p:nvSpPr>
        <p:spPr>
          <a:xfrm>
            <a:off x="1217614" y="2743200"/>
            <a:ext cx="4709160" cy="3428999"/>
          </a:xfrm>
        </p:spPr>
        <p:txBody>
          <a:bodyPr rtlCol="0">
            <a:normAutofit/>
          </a:bodyPr>
          <a:lstStyle>
            <a:lvl1pPr>
              <a:defRPr sz="2000">
                <a:uFillTx/>
              </a:defRPr>
            </a:lvl1pPr>
            <a:lvl2pPr>
              <a:defRPr sz="1800">
                <a:uFillTx/>
              </a:defRPr>
            </a:lvl2pPr>
            <a:lvl3pPr>
              <a:defRPr sz="1600">
                <a:uFillTx/>
              </a:defRPr>
            </a:lvl3pPr>
            <a:lvl4pPr>
              <a:defRPr sz="1400">
                <a:uFillTx/>
              </a:defRPr>
            </a:lvl4pPr>
            <a:lvl5pPr>
              <a:defRPr sz="1400">
                <a:uFillTx/>
              </a:defRPr>
            </a:lvl5pPr>
            <a:lvl6pPr>
              <a:defRPr sz="1400">
                <a:uFillTx/>
              </a:defRPr>
            </a:lvl6pPr>
            <a:lvl7pPr>
              <a:defRPr sz="1400">
                <a:uFillTx/>
              </a:defRPr>
            </a:lvl7pPr>
            <a:lvl8pPr>
              <a:defRPr sz="1400">
                <a:uFillTx/>
              </a:defRPr>
            </a:lvl8pPr>
            <a:lvl9pPr>
              <a:defRPr sz="140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5" name="文字預留位置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rtl="0"/>
            <a:r>
              <a:rPr lang="zh-TW" altLang="en-US">
                <a:uFillTx/>
              </a:rPr>
              <a:t>編輯母片文字樣式</a:t>
            </a:r>
          </a:p>
        </p:txBody>
      </p:sp>
      <p:sp>
        <p:nvSpPr>
          <p:cNvPr id="6" name="內容預留位置 5"/>
          <p:cNvSpPr>
            <a:spLocks noGrp="1"/>
          </p:cNvSpPr>
          <p:nvPr>
            <p:ph sz="quarter" idx="4"/>
          </p:nvPr>
        </p:nvSpPr>
        <p:spPr>
          <a:xfrm>
            <a:off x="6262054" y="2743200"/>
            <a:ext cx="4709160" cy="3428999"/>
          </a:xfrm>
        </p:spPr>
        <p:txBody>
          <a:bodyPr rtlCol="0">
            <a:normAutofit/>
          </a:bodyPr>
          <a:lstStyle>
            <a:lvl1pPr>
              <a:defRPr sz="2000">
                <a:uFillTx/>
              </a:defRPr>
            </a:lvl1pPr>
            <a:lvl2pPr>
              <a:defRPr sz="1800">
                <a:uFillTx/>
              </a:defRPr>
            </a:lvl2pPr>
            <a:lvl3pPr>
              <a:defRPr sz="1600">
                <a:uFillTx/>
              </a:defRPr>
            </a:lvl3pPr>
            <a:lvl4pPr>
              <a:defRPr sz="1400">
                <a:uFillTx/>
              </a:defRPr>
            </a:lvl4pPr>
            <a:lvl5pPr>
              <a:defRPr sz="1400">
                <a:uFillTx/>
              </a:defRPr>
            </a:lvl5pPr>
            <a:lvl6pPr>
              <a:defRPr sz="1400">
                <a:uFillTx/>
              </a:defRPr>
            </a:lvl6pPr>
            <a:lvl7pPr>
              <a:defRPr sz="1400">
                <a:uFillTx/>
              </a:defRPr>
            </a:lvl7pPr>
            <a:lvl8pPr>
              <a:defRPr sz="1400" baseline="0">
                <a:uFillTx/>
              </a:defRPr>
            </a:lvl8pPr>
            <a:lvl9pPr>
              <a:defRPr sz="1400" baseline="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8" name="頁尾預留位置 7"/>
          <p:cNvSpPr>
            <a:spLocks noGrp="1"/>
          </p:cNvSpPr>
          <p:nvPr>
            <p:ph type="ftr" sz="quarter" idx="11"/>
          </p:nvPr>
        </p:nvSpPr>
        <p:spPr/>
        <p:txBody>
          <a:bodyPr rtlCol="0"/>
          <a:lstStyle/>
          <a:p>
            <a:pPr rtl="0"/>
            <a:r>
              <a:rPr lang="zh-TW" altLang="en-US" dirty="0">
                <a:uFillTx/>
              </a:rPr>
              <a:t>新增頁尾</a:t>
            </a:r>
          </a:p>
        </p:txBody>
      </p:sp>
      <p:sp>
        <p:nvSpPr>
          <p:cNvPr id="7" name="日期預留位置 6"/>
          <p:cNvSpPr>
            <a:spLocks noGrp="1"/>
          </p:cNvSpPr>
          <p:nvPr>
            <p:ph type="dt" sz="half" idx="10"/>
          </p:nvPr>
        </p:nvSpPr>
        <p:spPr/>
        <p:txBody>
          <a:bodyPr rtlCol="0"/>
          <a:lstStyle>
            <a:lvl1pPr>
              <a:defRPr>
                <a:uFillTx/>
              </a:defRPr>
            </a:lvl1pPr>
          </a:lstStyle>
          <a:p>
            <a:fld id="{B6C4E559-B3E6-4741-A798-BF459CEFB875}" type="datetime2">
              <a:rPr lang="zh-TW" altLang="en-US" smtClean="0">
                <a:uFillTx/>
              </a:rPr>
              <a:t>2020年11月5日</a:t>
            </a:fld>
            <a:endParaRPr lang="zh-TW" altLang="en-US" dirty="0">
              <a:uFillTx/>
            </a:endParaRPr>
          </a:p>
        </p:txBody>
      </p:sp>
      <p:sp>
        <p:nvSpPr>
          <p:cNvPr id="9" name="投影片編號預留位置 8"/>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uFillTx/>
              </a:rPr>
              <a:t>按一下以編輯母片標題樣式</a:t>
            </a:r>
            <a:endParaRPr lang="zh-TW" altLang="en-US" dirty="0">
              <a:uFillTx/>
            </a:endParaRPr>
          </a:p>
        </p:txBody>
      </p:sp>
      <p:sp>
        <p:nvSpPr>
          <p:cNvPr id="4" name="頁尾預留位置 3"/>
          <p:cNvSpPr>
            <a:spLocks noGrp="1"/>
          </p:cNvSpPr>
          <p:nvPr>
            <p:ph type="ftr" sz="quarter" idx="11"/>
          </p:nvPr>
        </p:nvSpPr>
        <p:spPr/>
        <p:txBody>
          <a:bodyPr rtlCol="0"/>
          <a:lstStyle/>
          <a:p>
            <a:pPr rtl="0"/>
            <a:r>
              <a:rPr lang="zh-TW" altLang="en-US" dirty="0">
                <a:uFillTx/>
              </a:rPr>
              <a:t>新增頁尾</a:t>
            </a:r>
          </a:p>
        </p:txBody>
      </p:sp>
      <p:sp>
        <p:nvSpPr>
          <p:cNvPr id="3" name="日期預留位置 2"/>
          <p:cNvSpPr>
            <a:spLocks noGrp="1"/>
          </p:cNvSpPr>
          <p:nvPr>
            <p:ph type="dt" sz="half" idx="10"/>
          </p:nvPr>
        </p:nvSpPr>
        <p:spPr/>
        <p:txBody>
          <a:bodyPr rtlCol="0"/>
          <a:lstStyle>
            <a:lvl1pPr>
              <a:defRPr>
                <a:uFillTx/>
              </a:defRPr>
            </a:lvl1pPr>
          </a:lstStyle>
          <a:p>
            <a:fld id="{1E59EE6D-4CA4-4633-9A33-1A18EF2B875F}" type="datetime2">
              <a:rPr lang="zh-TW" altLang="en-US" smtClean="0">
                <a:uFillTx/>
              </a:rPr>
              <a:t>2020年11月5日</a:t>
            </a:fld>
            <a:endParaRPr lang="zh-TW" altLang="en-US" dirty="0">
              <a:uFillTx/>
            </a:endParaRPr>
          </a:p>
        </p:txBody>
      </p:sp>
      <p:sp>
        <p:nvSpPr>
          <p:cNvPr id="5" name="投影片編號預留位置 4"/>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預留位置 2"/>
          <p:cNvSpPr>
            <a:spLocks noGrp="1"/>
          </p:cNvSpPr>
          <p:nvPr>
            <p:ph type="ftr" sz="quarter" idx="11"/>
          </p:nvPr>
        </p:nvSpPr>
        <p:spPr/>
        <p:txBody>
          <a:bodyPr rtlCol="0"/>
          <a:lstStyle/>
          <a:p>
            <a:pPr rtl="0"/>
            <a:r>
              <a:rPr lang="zh-TW" altLang="en-US" dirty="0">
                <a:uFillTx/>
              </a:rPr>
              <a:t>新增頁尾</a:t>
            </a:r>
          </a:p>
        </p:txBody>
      </p:sp>
      <p:sp>
        <p:nvSpPr>
          <p:cNvPr id="2" name="日期預留位置 1"/>
          <p:cNvSpPr>
            <a:spLocks noGrp="1"/>
          </p:cNvSpPr>
          <p:nvPr>
            <p:ph type="dt" sz="half" idx="10"/>
          </p:nvPr>
        </p:nvSpPr>
        <p:spPr/>
        <p:txBody>
          <a:bodyPr rtlCol="0"/>
          <a:lstStyle>
            <a:lvl1pPr>
              <a:defRPr>
                <a:uFillTx/>
              </a:defRPr>
            </a:lvl1pPr>
          </a:lstStyle>
          <a:p>
            <a:fld id="{6391E873-6C8B-40FA-8927-8DE97E21F05E}" type="datetime2">
              <a:rPr lang="zh-TW" altLang="en-US" smtClean="0">
                <a:uFillTx/>
              </a:rPr>
              <a:t>2020年11月5日</a:t>
            </a:fld>
            <a:endParaRPr lang="zh-TW" altLang="en-US" dirty="0">
              <a:uFillTx/>
            </a:endParaRPr>
          </a:p>
        </p:txBody>
      </p:sp>
      <p:sp>
        <p:nvSpPr>
          <p:cNvPr id="4" name="投影片編號預留位置 3"/>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a:spLocks/>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uFillTx/>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684213" y="685800"/>
            <a:ext cx="3886200" cy="4038600"/>
          </a:xfrm>
        </p:spPr>
        <p:txBody>
          <a:bodyPr rtlCol="0" anchor="b">
            <a:noAutofit/>
          </a:bodyPr>
          <a:lstStyle>
            <a:lvl1pPr algn="l">
              <a:lnSpc>
                <a:spcPct val="100000"/>
              </a:lnSpc>
              <a:defRPr sz="4000" b="0">
                <a:uFillTx/>
              </a:defRPr>
            </a:lvl1pPr>
          </a:lstStyle>
          <a:p>
            <a:pPr rtl="0"/>
            <a:r>
              <a:rPr lang="zh-TW" altLang="en-US">
                <a:uFillTx/>
              </a:rPr>
              <a:t>按一下以編輯母片標題樣式</a:t>
            </a:r>
            <a:endParaRPr lang="zh-TW" altLang="en-US" dirty="0">
              <a:uFillTx/>
            </a:endParaRPr>
          </a:p>
        </p:txBody>
      </p:sp>
      <p:sp>
        <p:nvSpPr>
          <p:cNvPr id="3" name="內容預留位置 2"/>
          <p:cNvSpPr>
            <a:spLocks noGrp="1"/>
          </p:cNvSpPr>
          <p:nvPr>
            <p:ph idx="1"/>
          </p:nvPr>
        </p:nvSpPr>
        <p:spPr>
          <a:xfrm>
            <a:off x="5865814" y="685800"/>
            <a:ext cx="5638800" cy="5486400"/>
          </a:xfrm>
        </p:spPr>
        <p:txBody>
          <a:bodyPr rtlCol="0">
            <a:normAutofit/>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rtl="0"/>
            <a:r>
              <a:rPr lang="zh-TW" altLang="en-US">
                <a:uFillTx/>
              </a:rPr>
              <a:t>編輯母片文字樣式</a:t>
            </a:r>
          </a:p>
          <a:p>
            <a:pPr lvl="1" rtl="0"/>
            <a:r>
              <a:rPr lang="zh-TW" altLang="en-US">
                <a:uFillTx/>
              </a:rPr>
              <a:t>第二層</a:t>
            </a:r>
          </a:p>
          <a:p>
            <a:pPr lvl="2" rtl="0"/>
            <a:r>
              <a:rPr lang="zh-TW" altLang="en-US">
                <a:uFillTx/>
              </a:rPr>
              <a:t>第三層</a:t>
            </a:r>
          </a:p>
          <a:p>
            <a:pPr lvl="3" rtl="0"/>
            <a:r>
              <a:rPr lang="zh-TW" altLang="en-US">
                <a:uFillTx/>
              </a:rPr>
              <a:t>第四層</a:t>
            </a:r>
          </a:p>
          <a:p>
            <a:pPr lvl="4" rtl="0"/>
            <a:r>
              <a:rPr lang="zh-TW" altLang="en-US">
                <a:uFillTx/>
              </a:rPr>
              <a:t>第五層</a:t>
            </a:r>
            <a:endParaRPr lang="zh-TW" altLang="en-US" dirty="0">
              <a:uFillTx/>
            </a:endParaRPr>
          </a:p>
        </p:txBody>
      </p:sp>
      <p:sp>
        <p:nvSpPr>
          <p:cNvPr id="4" name="文字預留位置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rtl="0"/>
            <a:r>
              <a:rPr lang="zh-TW" altLang="en-US">
                <a:uFillTx/>
              </a:rPr>
              <a:t>編輯母片文字樣式</a:t>
            </a:r>
          </a:p>
        </p:txBody>
      </p:sp>
      <p:sp>
        <p:nvSpPr>
          <p:cNvPr id="6" name="頁尾預留位置 5"/>
          <p:cNvSpPr>
            <a:spLocks noGrp="1"/>
          </p:cNvSpPr>
          <p:nvPr>
            <p:ph type="ftr" sz="quarter" idx="11"/>
          </p:nvPr>
        </p:nvSpPr>
        <p:spPr/>
        <p:txBody>
          <a:bodyPr rtlCol="0"/>
          <a:lstStyle/>
          <a:p>
            <a:pPr rtl="0"/>
            <a:r>
              <a:rPr lang="zh-TW" altLang="en-US" dirty="0">
                <a:uFillTx/>
              </a:rPr>
              <a:t>新增頁尾</a:t>
            </a:r>
          </a:p>
        </p:txBody>
      </p:sp>
      <p:sp>
        <p:nvSpPr>
          <p:cNvPr id="5" name="日期預留位置 4"/>
          <p:cNvSpPr>
            <a:spLocks noGrp="1"/>
          </p:cNvSpPr>
          <p:nvPr>
            <p:ph type="dt" sz="half" idx="10"/>
          </p:nvPr>
        </p:nvSpPr>
        <p:spPr/>
        <p:txBody>
          <a:bodyPr rtlCol="0"/>
          <a:lstStyle>
            <a:lvl1pPr>
              <a:defRPr>
                <a:uFillTx/>
              </a:defRPr>
            </a:lvl1pPr>
          </a:lstStyle>
          <a:p>
            <a:fld id="{3B2F6B44-AEB2-4F28-B485-24F434EF3677}" type="datetime2">
              <a:rPr lang="zh-TW" altLang="en-US" smtClean="0">
                <a:uFillTx/>
              </a:rPr>
              <a:t>2020年11月5日</a:t>
            </a:fld>
            <a:endParaRPr lang="zh-TW" altLang="en-US" dirty="0">
              <a:uFillTx/>
            </a:endParaRPr>
          </a:p>
        </p:txBody>
      </p:sp>
      <p:sp>
        <p:nvSpPr>
          <p:cNvPr id="7" name="投影片編號預留位置 6"/>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a:spLocks/>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uFillTx/>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684213" y="685800"/>
            <a:ext cx="3886200" cy="4038600"/>
          </a:xfrm>
        </p:spPr>
        <p:txBody>
          <a:bodyPr rtlCol="0" anchor="b">
            <a:noAutofit/>
          </a:bodyPr>
          <a:lstStyle>
            <a:lvl1pPr algn="l">
              <a:lnSpc>
                <a:spcPct val="100000"/>
              </a:lnSpc>
              <a:defRPr sz="4000" b="0">
                <a:uFillTx/>
              </a:defRPr>
            </a:lvl1pPr>
          </a:lstStyle>
          <a:p>
            <a:pPr rtl="0"/>
            <a:r>
              <a:rPr lang="zh-TW" altLang="en-US">
                <a:uFillTx/>
              </a:rPr>
              <a:t>按一下以編輯母片標題樣式</a:t>
            </a:r>
            <a:endParaRPr lang="zh-TW" altLang="en-US" dirty="0">
              <a:uFillTx/>
            </a:endParaRPr>
          </a:p>
        </p:txBody>
      </p:sp>
      <p:sp>
        <p:nvSpPr>
          <p:cNvPr id="3" name="圖片預留位置 2" descr="要新增影像的空白預留位置。按一下預留位置，然後選取您要新增的影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pPr rtl="0"/>
            <a:r>
              <a:rPr lang="zh-TW" altLang="en-US">
                <a:uFillTx/>
              </a:rPr>
              <a:t>按一下圖示以新增圖片</a:t>
            </a:r>
            <a:endParaRPr lang="zh-TW" altLang="en-US" dirty="0">
              <a:uFillTx/>
            </a:endParaRPr>
          </a:p>
        </p:txBody>
      </p:sp>
      <p:sp>
        <p:nvSpPr>
          <p:cNvPr id="4" name="文字預留位置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rtl="0"/>
            <a:r>
              <a:rPr lang="zh-TW" altLang="en-US">
                <a:uFillTx/>
              </a:rPr>
              <a:t>編輯母片文字樣式</a:t>
            </a:r>
          </a:p>
        </p:txBody>
      </p:sp>
      <p:sp>
        <p:nvSpPr>
          <p:cNvPr id="6" name="頁尾預留位置 5"/>
          <p:cNvSpPr>
            <a:spLocks noGrp="1"/>
          </p:cNvSpPr>
          <p:nvPr>
            <p:ph type="ftr" sz="quarter" idx="11"/>
          </p:nvPr>
        </p:nvSpPr>
        <p:spPr/>
        <p:txBody>
          <a:bodyPr rtlCol="0"/>
          <a:lstStyle/>
          <a:p>
            <a:pPr rtl="0"/>
            <a:r>
              <a:rPr lang="zh-TW" altLang="en-US" dirty="0">
                <a:uFillTx/>
              </a:rPr>
              <a:t>新增頁尾</a:t>
            </a:r>
          </a:p>
        </p:txBody>
      </p:sp>
      <p:sp>
        <p:nvSpPr>
          <p:cNvPr id="5" name="日期預留位置 4"/>
          <p:cNvSpPr>
            <a:spLocks noGrp="1"/>
          </p:cNvSpPr>
          <p:nvPr>
            <p:ph type="dt" sz="half" idx="10"/>
          </p:nvPr>
        </p:nvSpPr>
        <p:spPr/>
        <p:txBody>
          <a:bodyPr rtlCol="0"/>
          <a:lstStyle>
            <a:lvl1pPr>
              <a:defRPr>
                <a:uFillTx/>
              </a:defRPr>
            </a:lvl1pPr>
          </a:lstStyle>
          <a:p>
            <a:fld id="{147071C5-C0A1-498E-85BC-8888E0CF3DE5}" type="datetime2">
              <a:rPr lang="zh-TW" altLang="en-US" smtClean="0">
                <a:uFillTx/>
              </a:rPr>
              <a:t>2020年11月5日</a:t>
            </a:fld>
            <a:endParaRPr lang="zh-TW" altLang="en-US" dirty="0">
              <a:uFillTx/>
            </a:endParaRPr>
          </a:p>
        </p:txBody>
      </p:sp>
      <p:sp>
        <p:nvSpPr>
          <p:cNvPr id="7" name="投影片編號預留位置 6"/>
          <p:cNvSpPr>
            <a:spLocks noGrp="1"/>
          </p:cNvSpPr>
          <p:nvPr>
            <p:ph type="sldNum" sz="quarter" idx="12"/>
          </p:nvPr>
        </p:nvSpPr>
        <p:spPr/>
        <p:txBody>
          <a:bodyPr rtlCol="0"/>
          <a:lstStyle/>
          <a:p>
            <a:pPr rtl="0"/>
            <a:fld id="{F36C87F6-986D-49E6-AF40-1B3A1EE8064D}" type="slidenum">
              <a:rPr lang="en-US" altLang="zh-TW" smtClean="0">
                <a:uFillTx/>
              </a:rPr>
              <a:t>‹#›</a:t>
            </a:fld>
            <a:endParaRPr lang="zh-TW" altLang="en-US"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1">
                <a:lumMod val="95000"/>
              </a:schemeClr>
            </a:gs>
            <a:gs pos="40000">
              <a:schemeClr val="bg2"/>
            </a:gs>
            <a:gs pos="69000">
              <a:schemeClr val="bg1"/>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矩形 7"/>
          <p:cNvSpPr>
            <a:spLocks/>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zh-TW" altLang="en-US" sz="2400" dirty="0">
              <a:uFillTx/>
              <a:latin typeface="Microsoft JhengHei UI" panose="020B0604030504040204" pitchFamily="34" charset="-120"/>
              <a:ea typeface="Microsoft JhengHei UI" panose="020B0604030504040204" pitchFamily="34" charset="-120"/>
            </a:endParaRPr>
          </a:p>
        </p:txBody>
      </p:sp>
      <p:sp>
        <p:nvSpPr>
          <p:cNvPr id="2" name="標題預留位置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TW" altLang="en-US" dirty="0">
                <a:uFillTx/>
              </a:rPr>
              <a:t>按一下以編輯母片標題樣式</a:t>
            </a:r>
          </a:p>
        </p:txBody>
      </p:sp>
      <p:sp>
        <p:nvSpPr>
          <p:cNvPr id="3" name="文字預留位置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TW" altLang="en-US" dirty="0">
                <a:uFillTx/>
              </a:rPr>
              <a:t>按一下以編輯母片文字樣式</a:t>
            </a:r>
          </a:p>
          <a:p>
            <a:pPr lvl="1" rtl="0"/>
            <a:r>
              <a:rPr lang="zh-TW" altLang="en-US" dirty="0">
                <a:uFillTx/>
              </a:rPr>
              <a:t>第二層</a:t>
            </a:r>
          </a:p>
          <a:p>
            <a:pPr lvl="2" rtl="0"/>
            <a:r>
              <a:rPr lang="zh-TW" altLang="en-US" dirty="0">
                <a:uFillTx/>
              </a:rPr>
              <a:t>第三層</a:t>
            </a:r>
          </a:p>
          <a:p>
            <a:pPr lvl="3" rtl="0"/>
            <a:r>
              <a:rPr lang="zh-TW" altLang="en-US" dirty="0">
                <a:uFillTx/>
              </a:rPr>
              <a:t>第四層</a:t>
            </a:r>
          </a:p>
          <a:p>
            <a:pPr lvl="4" rtl="0"/>
            <a:r>
              <a:rPr lang="zh-TW" altLang="en-US" dirty="0">
                <a:uFillTx/>
              </a:rPr>
              <a:t>第五層</a:t>
            </a:r>
          </a:p>
        </p:txBody>
      </p:sp>
      <p:sp>
        <p:nvSpPr>
          <p:cNvPr id="5" name="頁尾預留位置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uFillTx/>
                <a:latin typeface="Microsoft JhengHei UI" panose="020B0604030504040204" pitchFamily="34" charset="-120"/>
                <a:ea typeface="Microsoft JhengHei UI" panose="020B0604030504040204" pitchFamily="34" charset="-120"/>
              </a:defRPr>
            </a:lvl1pPr>
          </a:lstStyle>
          <a:p>
            <a:r>
              <a:rPr lang="zh-TW" altLang="en-US" dirty="0">
                <a:uFillTx/>
              </a:rPr>
              <a:t>新增頁尾</a:t>
            </a:r>
          </a:p>
        </p:txBody>
      </p:sp>
      <p:sp>
        <p:nvSpPr>
          <p:cNvPr id="4" name="日期預留位置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uFillTx/>
                <a:latin typeface="Microsoft JhengHei UI" panose="020B0604030504040204" pitchFamily="34" charset="-120"/>
                <a:ea typeface="Microsoft JhengHei UI" panose="020B0604030504040204" pitchFamily="34" charset="-120"/>
              </a:defRPr>
            </a:lvl1pPr>
          </a:lstStyle>
          <a:p>
            <a:fld id="{B7286C04-F5F8-473F-B463-36B554D2D25E}" type="datetime2">
              <a:rPr lang="zh-TW" altLang="en-US" smtClean="0">
                <a:uFillTx/>
              </a:rPr>
              <a:t>2020年11月5日</a:t>
            </a:fld>
            <a:endParaRPr lang="zh-TW" altLang="en-US" dirty="0">
              <a:uFillTx/>
            </a:endParaRPr>
          </a:p>
        </p:txBody>
      </p:sp>
      <p:sp>
        <p:nvSpPr>
          <p:cNvPr id="6" name="投影片編號預留位置 5"/>
          <p:cNvSpPr>
            <a:spLocks noGrp="1"/>
          </p:cNvSpPr>
          <p:nvPr>
            <p:ph type="sldNum" sz="quarter" idx="4"/>
          </p:nvPr>
        </p:nvSpPr>
        <p:spPr>
          <a:xfrm>
            <a:off x="10846940" y="6448427"/>
            <a:ext cx="1143001" cy="180974"/>
          </a:xfrm>
          <a:prstGeom prst="rect">
            <a:avLst/>
          </a:prstGeom>
        </p:spPr>
        <p:txBody>
          <a:bodyPr vert="horz" lIns="91440" tIns="45720" rIns="91440" bIns="45720" rtlCol="0" anchor="ctr"/>
          <a:lstStyle>
            <a:lvl1pPr algn="r">
              <a:defRPr sz="2000">
                <a:solidFill>
                  <a:schemeClr val="tx1"/>
                </a:solidFill>
                <a:uFillTx/>
                <a:latin typeface="Microsoft JhengHei UI" panose="020B0604030504040204" pitchFamily="34" charset="-120"/>
                <a:ea typeface="Microsoft JhengHei UI" panose="020B0604030504040204" pitchFamily="34" charset="-120"/>
              </a:defRPr>
            </a:lvl1pPr>
          </a:lstStyle>
          <a:p>
            <a:fld id="{F36C87F6-986D-49E6-AF40-1B3A1EE8064D}" type="slidenum">
              <a:rPr lang="en-US" altLang="zh-TW" smtClean="0">
                <a:uFillTx/>
              </a:rPr>
              <a:pPr/>
              <a:t>‹#›</a:t>
            </a:fld>
            <a:endParaRPr lang="zh-TW" altLang="en-US" dirty="0">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uFillTx/>
          <a:latin typeface="Microsoft JhengHei UI" panose="020B0604030504040204" pitchFamily="34" charset="-120"/>
          <a:ea typeface="Microsoft JhengHei UI" panose="020B0604030504040204" pitchFamily="34" charset="-120"/>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uFillTx/>
          <a:latin typeface="Microsoft JhengHei UI" panose="020B0604030504040204" pitchFamily="34" charset="-120"/>
          <a:ea typeface="Microsoft JhengHei UI" panose="020B0604030504040204" pitchFamily="34" charset="-120"/>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uFillTx/>
          <a:latin typeface="Microsoft JhengHei UI" panose="020B0604030504040204" pitchFamily="34" charset="-120"/>
          <a:ea typeface="Microsoft JhengHei UI" panose="020B0604030504040204" pitchFamily="34" charset="-120"/>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uFillTx/>
          <a:latin typeface="Microsoft JhengHei UI" panose="020B0604030504040204" pitchFamily="34" charset="-120"/>
          <a:ea typeface="Microsoft JhengHei UI" panose="020B0604030504040204" pitchFamily="34" charset="-120"/>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uFillTx/>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uFillTx/>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uFillTx/>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uFillTx/>
          <a:latin typeface="+mn-lt"/>
          <a:ea typeface="+mn-ea"/>
          <a:cs typeface="+mn-cs"/>
        </a:defRPr>
      </a:lvl9pPr>
    </p:bodyStyle>
    <p:otherStyle>
      <a:defPPr>
        <a:defRPr>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chen@csie.ntut.edu.t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ctrTitle"/>
          </p:nvPr>
        </p:nvSpPr>
        <p:spPr>
          <a:xfrm>
            <a:off x="1217612" y="1915870"/>
            <a:ext cx="9753600" cy="2017186"/>
          </a:xfrm>
        </p:spPr>
        <p:txBody>
          <a:bodyPr>
            <a:normAutofit/>
          </a:bodyPr>
          <a:lstStyle/>
          <a:p>
            <a:pPr algn="ctr">
              <a:lnSpc>
                <a:spcPct val="100000"/>
              </a:lnSpc>
            </a:pPr>
            <a:r>
              <a:rPr lang="en-US" altLang="zh-TW" sz="3800" i="1" cap="none" dirty="0">
                <a:solidFill>
                  <a:schemeClr val="accent6">
                    <a:lumMod val="50000"/>
                  </a:schemeClr>
                </a:solidFill>
                <a:uFillTx/>
                <a:latin typeface="Calibri" panose="020F0502020204030204" pitchFamily="34" charset="0"/>
                <a:ea typeface="微軟正黑體" panose="020B0604030504040204" pitchFamily="34" charset="-120"/>
                <a:cs typeface="Calibri" panose="020F0502020204030204" pitchFamily="34" charset="0"/>
              </a:rPr>
              <a:t>Embedded System</a:t>
            </a:r>
            <a:br>
              <a:rPr lang="en-US" altLang="zh-TW" b="1" cap="none" dirty="0">
                <a:solidFill>
                  <a:schemeClr val="tx1"/>
                </a:solidFill>
                <a:uFillTx/>
                <a:latin typeface="Calibri" panose="020F0502020204030204" pitchFamily="34" charset="0"/>
                <a:ea typeface="微軟正黑體" panose="020B0604030504040204" pitchFamily="34" charset="-120"/>
                <a:cs typeface="Calibri" panose="020F0502020204030204" pitchFamily="34" charset="0"/>
              </a:rPr>
            </a:br>
            <a:r>
              <a:rPr lang="en-US" altLang="zh-TW" b="1" cap="none" dirty="0">
                <a:solidFill>
                  <a:schemeClr val="tx1"/>
                </a:solidFill>
                <a:uFillTx/>
                <a:latin typeface="Calibri" panose="020F0502020204030204" pitchFamily="34" charset="0"/>
                <a:ea typeface="微軟正黑體" panose="020B0604030504040204" pitchFamily="34" charset="-120"/>
                <a:cs typeface="Calibri" panose="020F0502020204030204" pitchFamily="34" charset="0"/>
              </a:rPr>
              <a:t>Lecture 07: Driver Allocation</a:t>
            </a:r>
            <a:r>
              <a:rPr lang="en-US" altLang="zh-TW" b="1" cap="none" dirty="0">
                <a:solidFill>
                  <a:schemeClr val="tx1"/>
                </a:solidFill>
                <a:latin typeface="Calibri" panose="020F0502020204030204" pitchFamily="34" charset="0"/>
                <a:ea typeface="微軟正黑體" panose="020B0604030504040204" pitchFamily="34" charset="-120"/>
                <a:cs typeface="Calibri" panose="020F0502020204030204" pitchFamily="34" charset="0"/>
              </a:rPr>
              <a:t>, Input Subsystem &amp; Memory</a:t>
            </a:r>
            <a:endParaRPr lang="zh-TW" altLang="en-US" dirty="0">
              <a:solidFill>
                <a:schemeClr val="tx1"/>
              </a:solidFill>
              <a:uFillTx/>
              <a:latin typeface="Calibri" panose="020F0502020204030204" pitchFamily="34" charset="0"/>
              <a:cs typeface="Calibri" panose="020F0502020204030204" pitchFamily="34" charset="0"/>
            </a:endParaRPr>
          </a:p>
        </p:txBody>
      </p:sp>
      <p:sp>
        <p:nvSpPr>
          <p:cNvPr id="21" name="副標題 2"/>
          <p:cNvSpPr>
            <a:spLocks noGrp="1"/>
          </p:cNvSpPr>
          <p:nvPr>
            <p:ph type="subTitle" idx="1"/>
          </p:nvPr>
        </p:nvSpPr>
        <p:spPr>
          <a:xfrm>
            <a:off x="2694012" y="4407826"/>
            <a:ext cx="6800800" cy="2294997"/>
          </a:xfrm>
        </p:spPr>
        <p:txBody>
          <a:bodyPr>
            <a:noAutofit/>
          </a:bodyPr>
          <a:lstStyle/>
          <a:p>
            <a:endParaRPr lang="en-US" altLang="zh-TW" sz="2400" b="1" dirty="0">
              <a:uFillTx/>
              <a:latin typeface="Calibri" panose="020F0502020204030204" pitchFamily="34" charset="0"/>
              <a:ea typeface="標楷體" pitchFamily="65" charset="-120"/>
              <a:cs typeface="Calibri" panose="020F0502020204030204" pitchFamily="34" charset="0"/>
            </a:endParaRPr>
          </a:p>
          <a:p>
            <a:pPr algn="ctr">
              <a:lnSpc>
                <a:spcPct val="100000"/>
              </a:lnSpc>
            </a:pPr>
            <a:r>
              <a:rPr lang="en-US" altLang="zh-TW" sz="2400" cap="none" dirty="0">
                <a:uFillTx/>
                <a:latin typeface="Calibri" panose="020F0502020204030204" pitchFamily="34" charset="0"/>
                <a:ea typeface="微軟正黑體" panose="020B0604030504040204" pitchFamily="34" charset="-120"/>
                <a:cs typeface="Calibri" panose="020F0502020204030204" pitchFamily="34" charset="0"/>
              </a:rPr>
              <a:t>Shuo-Han Chen </a:t>
            </a:r>
            <a:r>
              <a:rPr lang="en-US" altLang="zh-TW" sz="2400" dirty="0">
                <a:uFillTx/>
                <a:latin typeface="Calibri" panose="020F0502020204030204" pitchFamily="34" charset="0"/>
                <a:cs typeface="Calibri" panose="020F0502020204030204" pitchFamily="34" charset="0"/>
              </a:rPr>
              <a:t>(</a:t>
            </a:r>
            <a:r>
              <a:rPr lang="zh-TW" altLang="en-US" sz="2400" dirty="0">
                <a:uFillTx/>
                <a:latin typeface="Calibri" panose="020F0502020204030204" pitchFamily="34" charset="0"/>
                <a:ea typeface="標楷體" panose="03000509000000000000" pitchFamily="65" charset="-120"/>
                <a:cs typeface="Calibri" panose="020F0502020204030204" pitchFamily="34" charset="0"/>
              </a:rPr>
              <a:t>陳碩漢</a:t>
            </a:r>
            <a:r>
              <a:rPr lang="en-US" altLang="zh-TW" sz="2400" dirty="0">
                <a:uFillTx/>
                <a:latin typeface="Calibri" panose="020F0502020204030204" pitchFamily="34" charset="0"/>
                <a:cs typeface="Calibri" panose="020F0502020204030204" pitchFamily="34" charset="0"/>
              </a:rPr>
              <a:t>),</a:t>
            </a:r>
            <a:br>
              <a:rPr lang="en-US" altLang="zh-TW" sz="2400" dirty="0">
                <a:uFillTx/>
                <a:latin typeface="Calibri" panose="020F0502020204030204" pitchFamily="34" charset="0"/>
                <a:ea typeface="微軟正黑體" panose="020B0604030504040204" pitchFamily="34" charset="-120"/>
                <a:cs typeface="Calibri" panose="020F0502020204030204" pitchFamily="34" charset="0"/>
              </a:rPr>
            </a:br>
            <a:r>
              <a:rPr lang="en-US" altLang="zh-TW" sz="2400" i="1" u="sng" dirty="0">
                <a:solidFill>
                  <a:srgbClr val="0033CC"/>
                </a:solidFill>
                <a:uFillTx/>
                <a:latin typeface="Calibri" panose="020F0502020204030204" pitchFamily="34" charset="0"/>
                <a:ea typeface="微軟正黑體" panose="020B0604030504040204" pitchFamily="34" charset="-120"/>
                <a:cs typeface="Calibri" panose="020F0502020204030204" pitchFamily="34" charset="0"/>
                <a:hlinkClick r:id="rId3"/>
              </a:rPr>
              <a:t>shchen@csie.ntut.edu.tw</a:t>
            </a:r>
            <a:endParaRPr lang="en-US" altLang="zh-TW" sz="2400" i="1" u="sng" dirty="0">
              <a:solidFill>
                <a:srgbClr val="0033CC"/>
              </a:solidFill>
              <a:uFillTx/>
              <a:latin typeface="Calibri" panose="020F0502020204030204" pitchFamily="34" charset="0"/>
              <a:ea typeface="微軟正黑體" panose="020B0604030504040204" pitchFamily="34" charset="-120"/>
              <a:cs typeface="Calibri" panose="020F0502020204030204" pitchFamily="34" charset="0"/>
            </a:endParaRPr>
          </a:p>
          <a:p>
            <a:pPr algn="ctr">
              <a:lnSpc>
                <a:spcPct val="100000"/>
              </a:lnSpc>
            </a:pPr>
            <a:endParaRPr lang="en-US" altLang="zh-TW" sz="2400" i="1" u="sng" dirty="0">
              <a:solidFill>
                <a:srgbClr val="0033CC"/>
              </a:solidFill>
              <a:uFillTx/>
              <a:latin typeface="Calibri" panose="020F0502020204030204" pitchFamily="34" charset="0"/>
              <a:ea typeface="微軟正黑體" panose="020B0604030504040204" pitchFamily="34" charset="-120"/>
              <a:cs typeface="Calibri" panose="020F0502020204030204" pitchFamily="34" charset="0"/>
            </a:endParaRPr>
          </a:p>
          <a:p>
            <a:pPr algn="ctr">
              <a:lnSpc>
                <a:spcPct val="100000"/>
              </a:lnSpc>
            </a:pPr>
            <a:r>
              <a:rPr lang="en-US" altLang="zh-TW" sz="2400" dirty="0">
                <a:uFillTx/>
                <a:latin typeface="Calibri" panose="020F0502020204030204" pitchFamily="34" charset="0"/>
                <a:ea typeface="微軟正黑體" panose="020B0604030504040204" pitchFamily="34" charset="-120"/>
                <a:cs typeface="Calibri" panose="020F0502020204030204" pitchFamily="34" charset="0"/>
              </a:rPr>
              <a:t>Hong-Yue Technology Research Building 334</a:t>
            </a:r>
          </a:p>
          <a:p>
            <a:pPr algn="ctr">
              <a:lnSpc>
                <a:spcPct val="100000"/>
              </a:lnSpc>
            </a:pPr>
            <a:r>
              <a:rPr lang="en-US" altLang="zh-TW" sz="2400" dirty="0">
                <a:uFillTx/>
                <a:latin typeface="Calibri" panose="020F0502020204030204" pitchFamily="34" charset="0"/>
                <a:ea typeface="微軟正黑體" panose="020B0604030504040204" pitchFamily="34" charset="-120"/>
                <a:cs typeface="Calibri" panose="020F0502020204030204" pitchFamily="34" charset="0"/>
              </a:rPr>
              <a:t>R 09:10 - 12:00</a:t>
            </a:r>
          </a:p>
        </p:txBody>
      </p:sp>
      <p:sp>
        <p:nvSpPr>
          <p:cNvPr id="22" name="標題 1"/>
          <p:cNvSpPr txBox="1">
            <a:spLocks/>
          </p:cNvSpPr>
          <p:nvPr/>
        </p:nvSpPr>
        <p:spPr>
          <a:xfrm>
            <a:off x="5302324" y="186529"/>
            <a:ext cx="6552728" cy="997891"/>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3600" b="0" kern="1200" cap="all">
                <a:solidFill>
                  <a:schemeClr val="accent1"/>
                </a:solidFill>
                <a:uFillTx/>
                <a:latin typeface="+mj-lt"/>
                <a:ea typeface="+mj-ea"/>
                <a:cs typeface="+mj-cs"/>
              </a:defRPr>
            </a:lvl1pPr>
            <a:lvl2pPr eaLnBrk="1" hangingPunct="1">
              <a:defRPr>
                <a:solidFill>
                  <a:schemeClr val="tx2"/>
                </a:solidFill>
                <a:uFillTx/>
              </a:defRPr>
            </a:lvl2pPr>
            <a:lvl3pPr eaLnBrk="1" hangingPunct="1">
              <a:defRPr>
                <a:solidFill>
                  <a:schemeClr val="tx2"/>
                </a:solidFill>
                <a:uFillTx/>
              </a:defRPr>
            </a:lvl3pPr>
            <a:lvl4pPr eaLnBrk="1" hangingPunct="1">
              <a:defRPr>
                <a:solidFill>
                  <a:schemeClr val="tx2"/>
                </a:solidFill>
                <a:uFillTx/>
              </a:defRPr>
            </a:lvl4pPr>
            <a:lvl5pPr eaLnBrk="1" hangingPunct="1">
              <a:defRPr>
                <a:solidFill>
                  <a:schemeClr val="tx2"/>
                </a:solidFill>
                <a:uFillTx/>
              </a:defRPr>
            </a:lvl5pPr>
            <a:lvl6pPr eaLnBrk="1" hangingPunct="1">
              <a:defRPr>
                <a:solidFill>
                  <a:schemeClr val="tx2"/>
                </a:solidFill>
                <a:uFillTx/>
              </a:defRPr>
            </a:lvl6pPr>
            <a:lvl7pPr eaLnBrk="1" hangingPunct="1">
              <a:defRPr>
                <a:solidFill>
                  <a:schemeClr val="tx2"/>
                </a:solidFill>
                <a:uFillTx/>
              </a:defRPr>
            </a:lvl7pPr>
            <a:lvl8pPr eaLnBrk="1" hangingPunct="1">
              <a:defRPr>
                <a:solidFill>
                  <a:schemeClr val="tx2"/>
                </a:solidFill>
                <a:uFillTx/>
              </a:defRPr>
            </a:lvl8pPr>
            <a:lvl9pPr eaLnBrk="1" hangingPunct="1">
              <a:defRPr>
                <a:solidFill>
                  <a:schemeClr val="tx2"/>
                </a:solidFill>
                <a:uFillTx/>
              </a:defRPr>
            </a:lvl9pPr>
          </a:lstStyle>
          <a:p>
            <a:pPr algn="ctr">
              <a:lnSpc>
                <a:spcPct val="110000"/>
              </a:lnSpc>
            </a:pPr>
            <a:r>
              <a:rPr lang="en-US" altLang="zh-TW" sz="2400" cap="none" dirty="0">
                <a:solidFill>
                  <a:schemeClr val="tx1"/>
                </a:solidFill>
                <a:uFillTx/>
                <a:latin typeface="Calibri" panose="020F0502020204030204" pitchFamily="34" charset="0"/>
                <a:ea typeface="Microsoft JhengHei UI" panose="020B0604030504040204" pitchFamily="34" charset="-120"/>
                <a:cs typeface="Calibri" panose="020F0502020204030204" pitchFamily="34" charset="0"/>
              </a:rPr>
              <a:t>Department of Computer Science and Information Engineering</a:t>
            </a:r>
          </a:p>
        </p:txBody>
      </p:sp>
      <p:pic>
        <p:nvPicPr>
          <p:cNvPr id="2052" name="Picture 4" descr="國立臺北科技大學"/>
          <p:cNvPicPr>
            <a:picLocks noChangeAspect="1" noChangeArrowheads="1"/>
          </p:cNvPicPr>
          <p:nvPr/>
        </p:nvPicPr>
        <p:blipFill>
          <a:blip r:embed="rId4"/>
          <a:srcRect/>
          <a:stretch>
            <a:fillRect/>
          </a:stretch>
        </p:blipFill>
        <p:spPr bwMode="auto">
          <a:xfrm>
            <a:off x="618081" y="432905"/>
            <a:ext cx="4501016" cy="7201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Links between Structures</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C5FBE0EA-3DB2-4C8E-AA20-9C2136B60DE4}"/>
              </a:ext>
            </a:extLst>
          </p:cNvPr>
          <p:cNvPicPr>
            <a:picLocks noChangeAspect="1"/>
          </p:cNvPicPr>
          <p:nvPr/>
        </p:nvPicPr>
        <p:blipFill rotWithShape="1">
          <a:blip r:embed="rId3"/>
          <a:srcRect r="50782"/>
          <a:stretch/>
        </p:blipFill>
        <p:spPr>
          <a:xfrm>
            <a:off x="793502" y="953939"/>
            <a:ext cx="5736364" cy="5661892"/>
          </a:xfrm>
          <a:prstGeom prst="rect">
            <a:avLst/>
          </a:prstGeom>
        </p:spPr>
      </p:pic>
      <p:pic>
        <p:nvPicPr>
          <p:cNvPr id="6" name="圖片 5">
            <a:extLst>
              <a:ext uri="{FF2B5EF4-FFF2-40B4-BE49-F238E27FC236}">
                <a16:creationId xmlns:a16="http://schemas.microsoft.com/office/drawing/2014/main" id="{9EB04BEF-F7EA-4633-B4ED-E2CD0C842D12}"/>
              </a:ext>
            </a:extLst>
          </p:cNvPr>
          <p:cNvPicPr>
            <a:picLocks noChangeAspect="1"/>
          </p:cNvPicPr>
          <p:nvPr/>
        </p:nvPicPr>
        <p:blipFill rotWithShape="1">
          <a:blip r:embed="rId3"/>
          <a:srcRect l="74399"/>
          <a:stretch/>
        </p:blipFill>
        <p:spPr>
          <a:xfrm>
            <a:off x="7822604" y="947178"/>
            <a:ext cx="2980199" cy="5655132"/>
          </a:xfrm>
          <a:prstGeom prst="rect">
            <a:avLst/>
          </a:prstGeom>
        </p:spPr>
      </p:pic>
    </p:spTree>
    <p:extLst>
      <p:ext uri="{BB962C8B-B14F-4D97-AF65-F5344CB8AC3E}">
        <p14:creationId xmlns:p14="http://schemas.microsoft.com/office/powerpoint/2010/main" val="79133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Links between Structures</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915C7E2-1C52-47CD-9D40-CF3509F82B81}"/>
              </a:ext>
            </a:extLst>
          </p:cNvPr>
          <p:cNvPicPr>
            <a:picLocks noChangeAspect="1"/>
          </p:cNvPicPr>
          <p:nvPr/>
        </p:nvPicPr>
        <p:blipFill rotWithShape="1">
          <a:blip r:embed="rId3"/>
          <a:srcRect r="55796"/>
          <a:stretch/>
        </p:blipFill>
        <p:spPr>
          <a:xfrm>
            <a:off x="1417898" y="931824"/>
            <a:ext cx="4942285" cy="5681168"/>
          </a:xfrm>
          <a:prstGeom prst="rect">
            <a:avLst/>
          </a:prstGeom>
        </p:spPr>
      </p:pic>
      <p:pic>
        <p:nvPicPr>
          <p:cNvPr id="6" name="圖片 5">
            <a:extLst>
              <a:ext uri="{FF2B5EF4-FFF2-40B4-BE49-F238E27FC236}">
                <a16:creationId xmlns:a16="http://schemas.microsoft.com/office/drawing/2014/main" id="{0DF0E450-AD36-49D6-AF49-092B805C58D8}"/>
              </a:ext>
            </a:extLst>
          </p:cNvPr>
          <p:cNvPicPr>
            <a:picLocks noChangeAspect="1"/>
          </p:cNvPicPr>
          <p:nvPr/>
        </p:nvPicPr>
        <p:blipFill rotWithShape="1">
          <a:blip r:embed="rId3"/>
          <a:srcRect l="75440"/>
          <a:stretch/>
        </p:blipFill>
        <p:spPr>
          <a:xfrm>
            <a:off x="8398668" y="931824"/>
            <a:ext cx="2746040" cy="5681168"/>
          </a:xfrm>
          <a:prstGeom prst="rect">
            <a:avLst/>
          </a:prstGeom>
        </p:spPr>
      </p:pic>
    </p:spTree>
    <p:extLst>
      <p:ext uri="{BB962C8B-B14F-4D97-AF65-F5344CB8AC3E}">
        <p14:creationId xmlns:p14="http://schemas.microsoft.com/office/powerpoint/2010/main" val="54294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What is the Input Subsystem?</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input subsystem takes care of all the input events coming from the human user.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Initially written to support the USB HID (Human Interface Device) devices, it quickly grew up to handle all kind of inputs (using USB or not): keyboards, mice, joysticks, touchscreens,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input subsystem is split in two parts:</a:t>
            </a:r>
          </a:p>
          <a:p>
            <a:pPr lvl="1">
              <a:lnSpc>
                <a:spcPct val="120000"/>
              </a:lnSpc>
              <a:spcBef>
                <a:spcPts val="300"/>
              </a:spcBef>
            </a:pPr>
            <a:r>
              <a:rPr lang="en-US" altLang="zh-TW" sz="2400" b="1" dirty="0">
                <a:latin typeface="Calibri" panose="020F0502020204030204" pitchFamily="34" charset="0"/>
                <a:ea typeface="微軟正黑體" panose="020B0604030504040204" pitchFamily="34" charset="-120"/>
                <a:cs typeface="Calibri" panose="020F0502020204030204" pitchFamily="34" charset="0"/>
              </a:rPr>
              <a:t>Device drivers</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they talk to the hardware (for example via USB), and provide events (keystrokes, mouse movements, touchscreen coordinates) to the input core</a:t>
            </a:r>
          </a:p>
          <a:p>
            <a:pPr lvl="1">
              <a:lnSpc>
                <a:spcPct val="120000"/>
              </a:lnSpc>
              <a:spcBef>
                <a:spcPts val="300"/>
              </a:spcBef>
            </a:pPr>
            <a:r>
              <a:rPr lang="en-US" altLang="zh-TW" sz="2400" b="1" dirty="0">
                <a:latin typeface="Calibri" panose="020F0502020204030204" pitchFamily="34" charset="0"/>
                <a:ea typeface="微軟正黑體" panose="020B0604030504040204" pitchFamily="34" charset="-120"/>
                <a:cs typeface="Calibri" panose="020F0502020204030204" pitchFamily="34" charset="0"/>
              </a:rPr>
              <a:t>Event handlers</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they get events from drivers and pass them where needed via various interfaces (most of the time through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evdev</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 user space it is usually used by the graphic stack such as </a:t>
            </a:r>
            <a:r>
              <a:rPr lang="en-US" altLang="zh-TW" dirty="0" err="1">
                <a:latin typeface="Calibri" panose="020F0502020204030204" pitchFamily="34" charset="0"/>
                <a:ea typeface="微軟正黑體" panose="020B0604030504040204" pitchFamily="34" charset="-120"/>
                <a:cs typeface="Calibri" panose="020F0502020204030204" pitchFamily="34" charset="0"/>
              </a:rPr>
              <a:t>X.Org</a:t>
            </a:r>
            <a:r>
              <a:rPr lang="en-US" altLang="zh-TW" dirty="0">
                <a:latin typeface="Calibri" panose="020F0502020204030204" pitchFamily="34" charset="0"/>
                <a:ea typeface="微軟正黑體" panose="020B0604030504040204" pitchFamily="34" charset="-120"/>
                <a:cs typeface="Calibri" panose="020F0502020204030204" pitchFamily="34" charset="0"/>
              </a:rPr>
              <a:t>, Wayland or Android’s </a:t>
            </a:r>
            <a:r>
              <a:rPr lang="en-US" altLang="zh-TW" dirty="0" err="1">
                <a:latin typeface="Calibri" panose="020F0502020204030204" pitchFamily="34" charset="0"/>
                <a:ea typeface="微軟正黑體" panose="020B0604030504040204" pitchFamily="34" charset="-120"/>
                <a:cs typeface="Calibri" panose="020F0502020204030204" pitchFamily="34" charset="0"/>
              </a:rPr>
              <a:t>InputManager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6756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Diagram</a:t>
            </a:r>
            <a:endParaRPr lang="en-US" altLang="zh-TW" sz="3600" b="1" cap="none" dirty="0">
              <a:uFillTx/>
            </a:endParaRPr>
          </a:p>
        </p:txBody>
      </p:sp>
      <p:pic>
        <p:nvPicPr>
          <p:cNvPr id="2" name="內容版面配置區 1">
            <a:extLst>
              <a:ext uri="{FF2B5EF4-FFF2-40B4-BE49-F238E27FC236}">
                <a16:creationId xmlns:a16="http://schemas.microsoft.com/office/drawing/2014/main" id="{6AB5C963-4225-4B07-B09A-A1ECC336BD0B}"/>
              </a:ext>
            </a:extLst>
          </p:cNvPr>
          <p:cNvPicPr>
            <a:picLocks noGrp="1" noChangeAspect="1"/>
          </p:cNvPicPr>
          <p:nvPr>
            <p:ph idx="1"/>
          </p:nvPr>
        </p:nvPicPr>
        <p:blipFill>
          <a:blip r:embed="rId3"/>
          <a:stretch>
            <a:fillRect/>
          </a:stretch>
        </p:blipFill>
        <p:spPr>
          <a:xfrm>
            <a:off x="2342475" y="895350"/>
            <a:ext cx="7935674" cy="5661025"/>
          </a:xfrm>
          <a:prstGeom prst="rect">
            <a:avLst/>
          </a:prstGeom>
        </p:spPr>
      </p:pic>
    </p:spTree>
    <p:extLst>
      <p:ext uri="{BB962C8B-B14F-4D97-AF65-F5344CB8AC3E}">
        <p14:creationId xmlns:p14="http://schemas.microsoft.com/office/powerpoint/2010/main" val="216493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Kernel option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CONFIG_INPUT</a:t>
            </a:r>
          </a:p>
          <a:p>
            <a:pPr lvl="1">
              <a:lnSpc>
                <a:spcPct val="120000"/>
              </a:lnSpc>
              <a:spcBef>
                <a:spcPts val="300"/>
              </a:spcBef>
            </a:pP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menuconfig</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INPUT</a:t>
            </a:r>
          </a:p>
          <a:p>
            <a:pPr lvl="2">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tristate "Generic input layer (needed for keyboard, mouse, ...)"</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Implemented in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drivers/input/</a:t>
            </a:r>
          </a:p>
          <a:p>
            <a:pPr lvl="1">
              <a:lnSpc>
                <a:spcPct val="120000"/>
              </a:lnSpc>
              <a:spcBef>
                <a:spcPts val="300"/>
              </a:spcBef>
            </a:pP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input.c</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input-</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polldev.c</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evbug.c</a:t>
            </a:r>
            <a:endParaRPr lang="en-US" altLang="zh-TW" sz="2200"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Implements a single character driver and defines the user/kernel API</a:t>
            </a:r>
          </a:p>
          <a:p>
            <a:pPr lvl="1">
              <a:lnSpc>
                <a:spcPct val="120000"/>
              </a:lnSpc>
              <a:spcBef>
                <a:spcPts val="300"/>
              </a:spcBef>
            </a:pP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uapi</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input.h</a:t>
            </a:r>
            <a:endPar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Defines the set of operations a input driver must implement and helper functions for the drivers</a:t>
            </a:r>
          </a:p>
          <a:p>
            <a:pPr lvl="1">
              <a:lnSpc>
                <a:spcPct val="120000"/>
              </a:lnSpc>
              <a:spcBef>
                <a:spcPts val="300"/>
              </a:spcBef>
            </a:pP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for the device driver part</a:t>
            </a:r>
          </a:p>
          <a:p>
            <a:pPr lvl="1">
              <a:lnSpc>
                <a:spcPct val="120000"/>
              </a:lnSpc>
              <a:spcBef>
                <a:spcPts val="300"/>
              </a:spcBef>
            </a:pP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input_handler</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for the event handler part</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include/</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linux</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input.h</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451272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An input device is described by a very long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 an excerpt is:</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Before being used it, this structure must be allocated and initialized, typically with:</a:t>
            </a:r>
          </a:p>
          <a:p>
            <a:pPr marL="45720" indent="0">
              <a:lnSpc>
                <a:spcPct val="120000"/>
              </a:lnSpc>
              <a:spcBef>
                <a:spcPts val="300"/>
              </a:spcBef>
              <a:buNone/>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devm_input_allocate_device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 *dev);</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CE2EF817-C07A-4D02-A94F-C9C2932CAF77}"/>
              </a:ext>
            </a:extLst>
          </p:cNvPr>
          <p:cNvPicPr>
            <a:picLocks noChangeAspect="1"/>
          </p:cNvPicPr>
          <p:nvPr/>
        </p:nvPicPr>
        <p:blipFill>
          <a:blip r:embed="rId3"/>
          <a:stretch>
            <a:fillRect/>
          </a:stretch>
        </p:blipFill>
        <p:spPr>
          <a:xfrm>
            <a:off x="0" y="1623328"/>
            <a:ext cx="12188825" cy="3860714"/>
          </a:xfrm>
          <a:prstGeom prst="rect">
            <a:avLst/>
          </a:prstGeom>
        </p:spPr>
      </p:pic>
    </p:spTree>
    <p:extLst>
      <p:ext uri="{BB962C8B-B14F-4D97-AF65-F5344CB8AC3E}">
        <p14:creationId xmlns:p14="http://schemas.microsoft.com/office/powerpoint/2010/main" val="88023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Depending on the type of events that will be generated, the input bit fields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evbit</a:t>
            </a:r>
            <a:r>
              <a:rPr lang="en-US" altLang="zh-TW" dirty="0">
                <a:latin typeface="Calibri" panose="020F0502020204030204" pitchFamily="34" charset="0"/>
                <a:ea typeface="微軟正黑體" panose="020B0604030504040204" pitchFamily="34" charset="-120"/>
                <a:cs typeface="Calibri" panose="020F0502020204030204" pitchFamily="34" charset="0"/>
              </a:rPr>
              <a:t> and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keybit</a:t>
            </a:r>
            <a:r>
              <a:rPr lang="en-US" altLang="zh-TW" dirty="0">
                <a:latin typeface="Calibri" panose="020F0502020204030204" pitchFamily="34" charset="0"/>
                <a:ea typeface="微軟正黑體" panose="020B0604030504040204" pitchFamily="34" charset="-120"/>
                <a:cs typeface="Calibri" panose="020F0502020204030204" pitchFamily="34" charset="0"/>
              </a:rPr>
              <a:t> must be configured: </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For example, for a button we only generate EV_KEY type events, and from these only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BTN_0 </a:t>
            </a:r>
            <a:r>
              <a:rPr lang="en-US" altLang="zh-TW" dirty="0">
                <a:latin typeface="Calibri" panose="020F0502020204030204" pitchFamily="34" charset="0"/>
                <a:ea typeface="微軟正黑體" panose="020B0604030504040204" pitchFamily="34" charset="-120"/>
                <a:cs typeface="Calibri" panose="020F0502020204030204" pitchFamily="34" charset="0"/>
              </a:rPr>
              <a:t>events code:</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marL="45720" indent="0">
              <a:lnSpc>
                <a:spcPct val="120000"/>
              </a:lnSpc>
              <a:spcBef>
                <a:spcPts val="300"/>
              </a:spcBef>
              <a:buNone/>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r>
              <a:rPr lang="en-US" altLang="zh-TW" dirty="0" err="1">
                <a:solidFill>
                  <a:srgbClr val="0000FF"/>
                </a:solidFill>
                <a:latin typeface="Calibri" panose="020F0502020204030204" pitchFamily="34" charset="0"/>
                <a:cs typeface="Calibri" panose="020F0502020204030204" pitchFamily="34" charset="0"/>
              </a:rPr>
              <a:t>set_bit</a:t>
            </a:r>
            <a:r>
              <a:rPr lang="en-US" altLang="zh-TW" dirty="0">
                <a:solidFill>
                  <a:srgbClr val="0000FF"/>
                </a:solidFill>
                <a:latin typeface="Calibri" panose="020F0502020204030204" pitchFamily="34" charset="0"/>
                <a:cs typeface="Calibri" panose="020F0502020204030204" pitchFamily="34" charset="0"/>
              </a:rPr>
              <a:t>()</a:t>
            </a:r>
            <a:r>
              <a:rPr lang="en-US" altLang="zh-TW" dirty="0">
                <a:latin typeface="Calibri" panose="020F0502020204030204" pitchFamily="34" charset="0"/>
                <a:cs typeface="Calibri" panose="020F0502020204030204" pitchFamily="34" charset="0"/>
              </a:rPr>
              <a:t> is an atomic operation allowing to set a particular bit to 1</a:t>
            </a:r>
          </a:p>
          <a:p>
            <a:r>
              <a:rPr lang="en-US" altLang="zh-TW" dirty="0">
                <a:latin typeface="Calibri" panose="020F0502020204030204" pitchFamily="34" charset="0"/>
                <a:cs typeface="Calibri" panose="020F0502020204030204" pitchFamily="34" charset="0"/>
              </a:rPr>
              <a:t>Once the </a:t>
            </a:r>
            <a:r>
              <a:rPr lang="en-US" altLang="zh-TW" i="1" dirty="0">
                <a:latin typeface="Calibri" panose="020F0502020204030204" pitchFamily="34" charset="0"/>
                <a:cs typeface="Calibri" panose="020F0502020204030204" pitchFamily="34" charset="0"/>
              </a:rPr>
              <a:t>input device </a:t>
            </a:r>
            <a:r>
              <a:rPr lang="en-US" altLang="zh-TW" dirty="0">
                <a:latin typeface="Calibri" panose="020F0502020204030204" pitchFamily="34" charset="0"/>
                <a:cs typeface="Calibri" panose="020F0502020204030204" pitchFamily="34" charset="0"/>
              </a:rPr>
              <a:t>is allocated and filled, the function to register it is:</a:t>
            </a:r>
          </a:p>
          <a:p>
            <a:pPr marL="45720" indent="0">
              <a:buNone/>
            </a:pPr>
            <a:r>
              <a:rPr lang="en-US" altLang="zh-TW" dirty="0">
                <a:solidFill>
                  <a:srgbClr val="0000FF"/>
                </a:solidFill>
                <a:latin typeface="Calibri" panose="020F0502020204030204" pitchFamily="34" charset="0"/>
                <a:cs typeface="Calibri" panose="020F0502020204030204" pitchFamily="34" charset="0"/>
              </a:rPr>
              <a:t>   int </a:t>
            </a:r>
            <a:r>
              <a:rPr lang="en-US" altLang="zh-TW" dirty="0" err="1">
                <a:solidFill>
                  <a:srgbClr val="0000FF"/>
                </a:solidFill>
                <a:latin typeface="Calibri" panose="020F0502020204030204" pitchFamily="34" charset="0"/>
                <a:cs typeface="Calibri" panose="020F0502020204030204" pitchFamily="34" charset="0"/>
              </a:rPr>
              <a:t>input_register_device</a:t>
            </a:r>
            <a:r>
              <a:rPr lang="en-US" altLang="zh-TW" dirty="0">
                <a:solidFill>
                  <a:srgbClr val="0000FF"/>
                </a:solidFill>
                <a:latin typeface="Calibri" panose="020F0502020204030204" pitchFamily="34" charset="0"/>
                <a:cs typeface="Calibri" panose="020F0502020204030204" pitchFamily="34" charset="0"/>
              </a:rPr>
              <a:t>(struct </a:t>
            </a:r>
            <a:r>
              <a:rPr lang="en-US" altLang="zh-TW" dirty="0" err="1">
                <a:solidFill>
                  <a:srgbClr val="0000FF"/>
                </a:solidFill>
                <a:latin typeface="Calibri" panose="020F0502020204030204" pitchFamily="34" charset="0"/>
                <a:cs typeface="Calibri" panose="020F0502020204030204" pitchFamily="34" charset="0"/>
              </a:rPr>
              <a:t>input_dev</a:t>
            </a:r>
            <a:r>
              <a:rPr lang="en-US" altLang="zh-TW" dirty="0">
                <a:solidFill>
                  <a:srgbClr val="0000FF"/>
                </a:solidFill>
                <a:latin typeface="Calibri" panose="020F0502020204030204" pitchFamily="34" charset="0"/>
                <a:cs typeface="Calibri" panose="020F0502020204030204" pitchFamily="34" charset="0"/>
              </a:rPr>
              <a:t> *);</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9D72549F-F21E-42B9-A7F4-AA6A2DAB3614}"/>
              </a:ext>
            </a:extLst>
          </p:cNvPr>
          <p:cNvPicPr>
            <a:picLocks noChangeAspect="1"/>
          </p:cNvPicPr>
          <p:nvPr/>
        </p:nvPicPr>
        <p:blipFill>
          <a:blip r:embed="rId3"/>
          <a:stretch>
            <a:fillRect/>
          </a:stretch>
        </p:blipFill>
        <p:spPr>
          <a:xfrm>
            <a:off x="598933" y="3140968"/>
            <a:ext cx="10990957" cy="930113"/>
          </a:xfrm>
          <a:prstGeom prst="rect">
            <a:avLst/>
          </a:prstGeom>
        </p:spPr>
      </p:pic>
    </p:spTree>
    <p:extLst>
      <p:ext uri="{BB962C8B-B14F-4D97-AF65-F5344CB8AC3E}">
        <p14:creationId xmlns:p14="http://schemas.microsoft.com/office/powerpoint/2010/main" val="75042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Event types are groupings of codes under a logical input construct. Each type has a set of applicable codes to be used in generating events. See the Codes section for details on valid codes for each type.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EV_SYN </a:t>
            </a:r>
            <a:r>
              <a:rPr lang="en-US" altLang="zh-TW" dirty="0">
                <a:latin typeface="Calibri" panose="020F0502020204030204" pitchFamily="34" charset="0"/>
                <a:ea typeface="微軟正黑體" panose="020B0604030504040204" pitchFamily="34" charset="-120"/>
                <a:cs typeface="Calibri" panose="020F0502020204030204" pitchFamily="34" charset="0"/>
              </a:rPr>
              <a:t>- Used as markers to separate events. Events may be separated in time or in space, such as with the multitouch protocol.</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EV_KEY </a:t>
            </a:r>
            <a:r>
              <a:rPr lang="en-US" altLang="zh-TW" dirty="0">
                <a:latin typeface="Calibri" panose="020F0502020204030204" pitchFamily="34" charset="0"/>
                <a:ea typeface="微軟正黑體" panose="020B0604030504040204" pitchFamily="34" charset="-120"/>
                <a:cs typeface="Calibri" panose="020F0502020204030204" pitchFamily="34" charset="0"/>
              </a:rPr>
              <a:t>- Used to describe state changes of keyboards, buttons, or other key-like devices.</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EV_REL </a:t>
            </a:r>
            <a:r>
              <a:rPr lang="en-US" altLang="zh-TW" dirty="0">
                <a:latin typeface="Calibri" panose="020F0502020204030204" pitchFamily="34" charset="0"/>
                <a:ea typeface="微軟正黑體" panose="020B0604030504040204" pitchFamily="34" charset="-120"/>
                <a:cs typeface="Calibri" panose="020F0502020204030204" pitchFamily="34" charset="0"/>
              </a:rPr>
              <a:t>- Used to describe relative axis value changes, e.g. moving the mouse 5 units to the left.</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EV_ABS</a:t>
            </a:r>
            <a:r>
              <a:rPr lang="en-US" altLang="zh-TW" dirty="0">
                <a:latin typeface="Calibri" panose="020F0502020204030204" pitchFamily="34" charset="0"/>
                <a:ea typeface="微軟正黑體" panose="020B0604030504040204" pitchFamily="34" charset="-120"/>
                <a:cs typeface="Calibri" panose="020F0502020204030204" pitchFamily="34" charset="0"/>
              </a:rPr>
              <a:t> - Used to describe absolute axis value changes, e.g. describing the coordinates of a touch on a touchscreen.</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EV_MSC</a:t>
            </a:r>
            <a:r>
              <a:rPr lang="en-US" altLang="zh-TW" dirty="0">
                <a:latin typeface="Calibri" panose="020F0502020204030204" pitchFamily="34" charset="0"/>
                <a:ea typeface="微軟正黑體" panose="020B0604030504040204" pitchFamily="34" charset="-120"/>
                <a:cs typeface="Calibri" panose="020F0502020204030204" pitchFamily="34" charset="0"/>
              </a:rPr>
              <a:t> - Used to describe miscellaneous input data that do not fit into other types.</a:t>
            </a:r>
          </a:p>
          <a:p>
            <a:pPr marL="45720" indent="0">
              <a:lnSpc>
                <a:spcPct val="120000"/>
              </a:lnSpc>
              <a:spcBef>
                <a:spcPts val="300"/>
              </a:spcBef>
              <a:buNone/>
            </a:pP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marL="45720" indent="0">
              <a:lnSpc>
                <a:spcPct val="120000"/>
              </a:lnSpc>
              <a:spcBef>
                <a:spcPts val="300"/>
              </a:spcBef>
              <a:buNone/>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85491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Input Subsystem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events are sent by the driver to the event handler using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input_event</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a:t>
            </a:r>
          </a:p>
          <a:p>
            <a:pPr marL="45720" indent="0">
              <a:lnSpc>
                <a:spcPct val="120000"/>
              </a:lnSpc>
              <a:spcBef>
                <a:spcPts val="300"/>
              </a:spcBef>
              <a:buNone/>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*dev, unsigned int type, unsigned int code, int value);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The event types are documented in Documentation/input/event-codes.txt</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An event is composed by one or several input data changes (packet of input data changes) such as the button state, the relative or absolute position along an axis, etc..</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After submitting potentially multiple events, the input core must be notified by calling: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input_sync</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input_dev</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*dev)</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The input subsystem provides other wrappers such as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input_report_key</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input_report_abs</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p:txBody>
      </p:sp>
    </p:spTree>
    <p:extLst>
      <p:ext uri="{BB962C8B-B14F-4D97-AF65-F5344CB8AC3E}">
        <p14:creationId xmlns:p14="http://schemas.microsoft.com/office/powerpoint/2010/main" val="259708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Example from drivers/hid/</a:t>
            </a:r>
            <a:r>
              <a:rPr lang="en-US" altLang="zh-TW" sz="3600" b="1" cap="none" dirty="0" err="1"/>
              <a:t>usbhid</a:t>
            </a:r>
            <a:r>
              <a:rPr lang="en-US" altLang="zh-TW" sz="3600" b="1" cap="none" dirty="0"/>
              <a:t>/</a:t>
            </a:r>
            <a:r>
              <a:rPr lang="en-US" altLang="zh-TW" sz="3600" b="1" cap="none" dirty="0" err="1"/>
              <a:t>usbmouse.c</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1D5803D1-6A32-4EDE-AD4F-ACD4E65E1A1E}"/>
              </a:ext>
            </a:extLst>
          </p:cNvPr>
          <p:cNvPicPr>
            <a:picLocks noChangeAspect="1"/>
          </p:cNvPicPr>
          <p:nvPr/>
        </p:nvPicPr>
        <p:blipFill>
          <a:blip r:embed="rId3"/>
          <a:stretch>
            <a:fillRect/>
          </a:stretch>
        </p:blipFill>
        <p:spPr>
          <a:xfrm>
            <a:off x="68992" y="894730"/>
            <a:ext cx="12050840" cy="5912322"/>
          </a:xfrm>
          <a:prstGeom prst="rect">
            <a:avLst/>
          </a:prstGeom>
        </p:spPr>
      </p:pic>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19</a:t>
            </a:fld>
            <a:endParaRPr lang="zh-TW" altLang="en-US" dirty="0">
              <a:uFillTx/>
            </a:endParaRPr>
          </a:p>
        </p:txBody>
      </p:sp>
    </p:spTree>
    <p:extLst>
      <p:ext uri="{BB962C8B-B14F-4D97-AF65-F5344CB8AC3E}">
        <p14:creationId xmlns:p14="http://schemas.microsoft.com/office/powerpoint/2010/main" val="177538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2"/>
          <p:cNvSpPr txBox="1">
            <a:spLocks/>
          </p:cNvSpPr>
          <p:nvPr/>
        </p:nvSpPr>
        <p:spPr>
          <a:xfrm>
            <a:off x="693812" y="188640"/>
            <a:ext cx="10339783"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Course Schedule</a:t>
            </a:r>
            <a:r>
              <a:rPr lang="zh-TW" altLang="en-US" sz="3600" b="1" cap="none" dirty="0"/>
              <a:t> </a:t>
            </a:r>
            <a:r>
              <a:rPr lang="en-US" altLang="zh-TW" sz="3600" b="1" cap="none" dirty="0" err="1"/>
              <a:t>Updaye</a:t>
            </a:r>
            <a:endParaRPr lang="en-US" altLang="zh-TW" sz="3600" b="1" cap="none" dirty="0"/>
          </a:p>
        </p:txBody>
      </p:sp>
      <p:graphicFrame>
        <p:nvGraphicFramePr>
          <p:cNvPr id="2" name="內容版面配置區 1">
            <a:extLst>
              <a:ext uri="{FF2B5EF4-FFF2-40B4-BE49-F238E27FC236}">
                <a16:creationId xmlns:a16="http://schemas.microsoft.com/office/drawing/2014/main" id="{B9A2873C-EFB8-4F1D-8985-280F2A1F1479}"/>
              </a:ext>
            </a:extLst>
          </p:cNvPr>
          <p:cNvGraphicFramePr>
            <a:graphicFrameLocks noGrp="1"/>
          </p:cNvGraphicFramePr>
          <p:nvPr>
            <p:ph idx="1"/>
            <p:extLst>
              <p:ext uri="{D42A27DB-BD31-4B8C-83A1-F6EECF244321}">
                <p14:modId xmlns:p14="http://schemas.microsoft.com/office/powerpoint/2010/main" val="371831789"/>
              </p:ext>
            </p:extLst>
          </p:nvPr>
        </p:nvGraphicFramePr>
        <p:xfrm>
          <a:off x="695697" y="913805"/>
          <a:ext cx="11017251" cy="5821680"/>
        </p:xfrm>
        <a:graphic>
          <a:graphicData uri="http://schemas.openxmlformats.org/drawingml/2006/table">
            <a:tbl>
              <a:tblPr firstRow="1" bandRow="1">
                <a:tableStyleId>{10A1B5D5-9B99-4C35-A422-299274C87663}</a:tableStyleId>
              </a:tblPr>
              <a:tblGrid>
                <a:gridCol w="516950">
                  <a:extLst>
                    <a:ext uri="{9D8B030D-6E8A-4147-A177-3AD203B41FA5}">
                      <a16:colId xmlns:a16="http://schemas.microsoft.com/office/drawing/2014/main" val="1745866271"/>
                    </a:ext>
                  </a:extLst>
                </a:gridCol>
                <a:gridCol w="1785421">
                  <a:extLst>
                    <a:ext uri="{9D8B030D-6E8A-4147-A177-3AD203B41FA5}">
                      <a16:colId xmlns:a16="http://schemas.microsoft.com/office/drawing/2014/main" val="1410115953"/>
                    </a:ext>
                  </a:extLst>
                </a:gridCol>
                <a:gridCol w="4896544">
                  <a:extLst>
                    <a:ext uri="{9D8B030D-6E8A-4147-A177-3AD203B41FA5}">
                      <a16:colId xmlns:a16="http://schemas.microsoft.com/office/drawing/2014/main" val="4251159376"/>
                    </a:ext>
                  </a:extLst>
                </a:gridCol>
                <a:gridCol w="2376264">
                  <a:extLst>
                    <a:ext uri="{9D8B030D-6E8A-4147-A177-3AD203B41FA5}">
                      <a16:colId xmlns:a16="http://schemas.microsoft.com/office/drawing/2014/main" val="3059672772"/>
                    </a:ext>
                  </a:extLst>
                </a:gridCol>
                <a:gridCol w="1442072">
                  <a:extLst>
                    <a:ext uri="{9D8B030D-6E8A-4147-A177-3AD203B41FA5}">
                      <a16:colId xmlns:a16="http://schemas.microsoft.com/office/drawing/2014/main" val="1702890688"/>
                    </a:ext>
                  </a:extLst>
                </a:gridCol>
              </a:tblGrid>
              <a:tr h="0">
                <a:tc>
                  <a:txBody>
                    <a:bodyPr/>
                    <a:lstStyle/>
                    <a:p>
                      <a:pPr lvl="0" algn="ctr">
                        <a:lnSpc>
                          <a:spcPts val="1600"/>
                        </a:lnSpc>
                      </a:pPr>
                      <a:r>
                        <a:rPr lang="en-US" altLang="zh-TW" sz="1400" dirty="0"/>
                        <a:t>W</a:t>
                      </a:r>
                      <a:endParaRPr lang="zh-TW" altLang="en-US" sz="1400" dirty="0">
                        <a:latin typeface="Calibri" panose="020F0502020204030204" pitchFamily="34" charset="0"/>
                        <a:cs typeface="Calibri" panose="020F0502020204030204" pitchFamily="34" charset="0"/>
                      </a:endParaRPr>
                    </a:p>
                  </a:txBody>
                  <a:tcPr/>
                </a:tc>
                <a:tc>
                  <a:txBody>
                    <a:bodyPr/>
                    <a:lstStyle/>
                    <a:p>
                      <a:pPr lvl="0" algn="ctr">
                        <a:lnSpc>
                          <a:spcPts val="1600"/>
                        </a:lnSpc>
                      </a:pPr>
                      <a:r>
                        <a:rPr lang="en-US" altLang="zh-TW" sz="1400" dirty="0"/>
                        <a:t>Date</a:t>
                      </a:r>
                      <a:endParaRPr lang="zh-TW" altLang="en-US" sz="1400" dirty="0">
                        <a:latin typeface="Calibri" panose="020F0502020204030204" pitchFamily="34" charset="0"/>
                        <a:cs typeface="Calibri" panose="020F0502020204030204" pitchFamily="34" charset="0"/>
                      </a:endParaRPr>
                    </a:p>
                  </a:txBody>
                  <a:tcPr/>
                </a:tc>
                <a:tc>
                  <a:txBody>
                    <a:bodyPr/>
                    <a:lstStyle/>
                    <a:p>
                      <a:pPr lvl="0" algn="ctr">
                        <a:lnSpc>
                          <a:spcPts val="1600"/>
                        </a:lnSpc>
                      </a:pPr>
                      <a:r>
                        <a:rPr lang="en-US" altLang="zh-TW" sz="1400" dirty="0"/>
                        <a:t>Lecture</a:t>
                      </a:r>
                      <a:endParaRPr lang="zh-TW" altLang="en-US" sz="14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TW" sz="1400" dirty="0"/>
                        <a:t>Notes</a:t>
                      </a:r>
                      <a:endParaRPr lang="zh-TW" altLang="en-US" sz="1400" dirty="0">
                        <a:latin typeface="Calibri" panose="020F0502020204030204" pitchFamily="34" charset="0"/>
                        <a:cs typeface="Calibri" panose="020F0502020204030204" pitchFamily="34" charset="0"/>
                      </a:endParaRPr>
                    </a:p>
                  </a:txBody>
                  <a:tcPr/>
                </a:tc>
                <a:tc>
                  <a:txBody>
                    <a:bodyPr/>
                    <a:lstStyle/>
                    <a:p>
                      <a:pPr lvl="0" algn="ctr">
                        <a:lnSpc>
                          <a:spcPts val="1600"/>
                        </a:lnSpc>
                      </a:pPr>
                      <a:r>
                        <a:rPr lang="en-US" altLang="zh-TW" sz="1400" dirty="0"/>
                        <a:t>Homework</a:t>
                      </a:r>
                      <a:endParaRPr lang="zh-TW" alt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00385975"/>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Sept. 17</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Lec01: Introduction</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HW00</a:t>
                      </a: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546141386"/>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2</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Sept. 24</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Lec02: The Big Picture</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038024329"/>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3</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solidFill>
                            <a:srgbClr val="FF0000"/>
                          </a:solidFill>
                          <a:latin typeface="Calibri" panose="020F0502020204030204" pitchFamily="34" charset="0"/>
                          <a:cs typeface="Calibri" panose="020F0502020204030204" pitchFamily="34" charset="0"/>
                        </a:rPr>
                        <a:t>Oct. 1</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solidFill>
                            <a:srgbClr val="FF0000"/>
                          </a:solidFill>
                          <a:latin typeface="Calibri" panose="020F0502020204030204" pitchFamily="34" charset="0"/>
                          <a:cs typeface="Calibri" panose="020F0502020204030204" pitchFamily="34" charset="0"/>
                        </a:rPr>
                        <a:t>Moon Festival </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TW" sz="1400" dirty="0">
                          <a:solidFill>
                            <a:srgbClr val="FF0000"/>
                          </a:solidFill>
                          <a:latin typeface="Calibri" panose="020F0502020204030204" pitchFamily="34" charset="0"/>
                          <a:cs typeface="Calibri" panose="020F0502020204030204" pitchFamily="34" charset="0"/>
                        </a:rPr>
                        <a:t>No Class</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157002824"/>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4</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Oct. 8</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Lec04: Linux and Real time</a:t>
                      </a:r>
                      <a:endParaRPr lang="en-US" altLang="zh-TW"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956873074"/>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5</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Oct. 15</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Lec05: The Linux Kernel</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681535388"/>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6</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Oct. 22</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Lec06: Kernel Arch for Device Drivers &amp; Kernel Initialization</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906718588"/>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7</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Oct. 29</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Lec07: Driver Allocation, Input Subsystem &amp; Memory</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263055095"/>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8</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Nov. 5</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Lec08: Direct Memory Access &amp; </a:t>
                      </a:r>
                      <a:r>
                        <a:rPr lang="en-US" altLang="zh-TW" sz="1400" dirty="0" err="1">
                          <a:latin typeface="Calibri" panose="020F0502020204030204" pitchFamily="34" charset="0"/>
                          <a:cs typeface="Calibri" panose="020F0502020204030204" pitchFamily="34" charset="0"/>
                        </a:rPr>
                        <a:t>misc</a:t>
                      </a:r>
                      <a:r>
                        <a:rPr lang="en-US" altLang="zh-TW" sz="1400" dirty="0">
                          <a:latin typeface="Calibri" panose="020F0502020204030204" pitchFamily="34" charset="0"/>
                          <a:cs typeface="Calibri" panose="020F0502020204030204" pitchFamily="34" charset="0"/>
                        </a:rPr>
                        <a:t> &amp; File System</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solidFill>
                            <a:srgbClr val="0000FF"/>
                          </a:solidFill>
                          <a:latin typeface="Calibri" panose="020F0502020204030204" pitchFamily="34" charset="0"/>
                          <a:cs typeface="Calibri" panose="020F0502020204030204" pitchFamily="34" charset="0"/>
                        </a:rPr>
                        <a:t>Full Online Course</a:t>
                      </a:r>
                      <a:endParaRPr lang="zh-TW" altLang="en-US" sz="1400" dirty="0">
                        <a:solidFill>
                          <a:srgbClr val="0000FF"/>
                        </a:solidFill>
                        <a:latin typeface="Calibri" panose="020F0502020204030204" pitchFamily="34" charset="0"/>
                        <a:cs typeface="Calibri" panose="020F0502020204030204" pitchFamily="34" charset="0"/>
                      </a:endParaRPr>
                    </a:p>
                  </a:txBody>
                  <a:tcPr>
                    <a:solidFill>
                      <a:schemeClr val="bg1"/>
                    </a:solidFill>
                  </a:tcPr>
                </a:tc>
                <a:tc>
                  <a:txBody>
                    <a:bodyPr/>
                    <a:lstStyle/>
                    <a:p>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247856327"/>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9</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Nov. 12</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Lec09: Bootloaders</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685361705"/>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10</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Nov. 19</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Lec10:</a:t>
                      </a:r>
                      <a:r>
                        <a:rPr lang="zh-TW" altLang="en-US" sz="1400" dirty="0">
                          <a:latin typeface="Calibri" panose="020F0502020204030204" pitchFamily="34" charset="0"/>
                          <a:cs typeface="Calibri" panose="020F0502020204030204" pitchFamily="34" charset="0"/>
                        </a:rPr>
                        <a:t> </a:t>
                      </a:r>
                      <a:r>
                        <a:rPr lang="en-US" altLang="zh-TW" sz="1400" dirty="0">
                          <a:latin typeface="Calibri" panose="020F0502020204030204" pitchFamily="34" charset="0"/>
                          <a:cs typeface="Calibri" panose="020F0502020204030204" pitchFamily="34" charset="0"/>
                        </a:rPr>
                        <a:t>Bootloaders</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solidFill>
                            <a:srgbClr val="0000FF"/>
                          </a:solidFill>
                          <a:latin typeface="Calibri" panose="020F0502020204030204" pitchFamily="34" charset="0"/>
                          <a:cs typeface="Calibri" panose="020F0502020204030204" pitchFamily="34" charset="0"/>
                        </a:rPr>
                        <a:t>Full Online Course</a:t>
                      </a:r>
                      <a:endParaRPr lang="zh-TW" altLang="en-US" sz="1400" dirty="0">
                        <a:solidFill>
                          <a:srgbClr val="0000FF"/>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739319600"/>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11</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Nov. 26</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Midterm on Nov. 26</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lvl="0" algn="ctr">
                        <a:lnSpc>
                          <a:spcPts val="1600"/>
                        </a:lnSpc>
                      </a:pPr>
                      <a:r>
                        <a:rPr lang="en-US" altLang="zh-TW" sz="1400" dirty="0">
                          <a:solidFill>
                            <a:srgbClr val="FF0000"/>
                          </a:solidFill>
                          <a:latin typeface="Calibri" panose="020F0502020204030204" pitchFamily="34" charset="0"/>
                          <a:cs typeface="Calibri" panose="020F0502020204030204" pitchFamily="34" charset="0"/>
                        </a:rPr>
                        <a:t>3 Hour Paper-and-pencil Test</a:t>
                      </a:r>
                    </a:p>
                    <a:p>
                      <a:pPr lvl="0" algn="ctr">
                        <a:lnSpc>
                          <a:spcPts val="1600"/>
                        </a:lnSpc>
                      </a:pPr>
                      <a:r>
                        <a:rPr lang="en-US" altLang="zh-TW" sz="1400" dirty="0">
                          <a:solidFill>
                            <a:srgbClr val="FF0000"/>
                          </a:solidFill>
                          <a:latin typeface="Calibri" panose="020F0502020204030204" pitchFamily="34" charset="0"/>
                          <a:cs typeface="Calibri" panose="020F0502020204030204" pitchFamily="34" charset="0"/>
                        </a:rPr>
                        <a:t>(Slides &amp; Notes Allowed)</a:t>
                      </a:r>
                    </a:p>
                  </a:txBody>
                  <a:tcPr>
                    <a:solidFill>
                      <a:schemeClr val="accent2">
                        <a:lumMod val="20000"/>
                        <a:lumOff val="80000"/>
                      </a:schemeClr>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2315792322"/>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12</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3</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Lec11: MTD System</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204209479"/>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13</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10</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Lec12: Busy box</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033680241"/>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14</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17</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Lec13: Device Driver Basics</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490703434"/>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15</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24</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Lec14: USB</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882885767"/>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16</a:t>
                      </a: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Dec. 31</a:t>
                      </a:r>
                      <a:endParaRPr lang="zh-TW" altLang="en-US"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Lec15: </a:t>
                      </a:r>
                      <a:r>
                        <a:rPr lang="en-US" altLang="zh-TW" sz="1400" dirty="0" err="1">
                          <a:latin typeface="Calibri" panose="020F0502020204030204" pitchFamily="34" charset="0"/>
                          <a:cs typeface="Calibri" panose="020F0502020204030204" pitchFamily="34" charset="0"/>
                        </a:rPr>
                        <a:t>udev</a:t>
                      </a:r>
                      <a:endParaRPr lang="en-US" altLang="zh-TW" sz="1400" dirty="0">
                        <a:solidFill>
                          <a:srgbClr val="FF0000"/>
                        </a:solidFill>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tc>
                  <a:txBody>
                    <a:bodyPr/>
                    <a:lstStyle/>
                    <a:p>
                      <a:pPr lvl="0" algn="ctr">
                        <a:lnSpc>
                          <a:spcPts val="1600"/>
                        </a:lnSpc>
                      </a:pPr>
                      <a:endParaRPr lang="zh-TW" altLang="en-US" sz="14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594102533"/>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17</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Jan. 7</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Final Presentation</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TW" sz="1400" dirty="0">
                          <a:solidFill>
                            <a:srgbClr val="0000FF"/>
                          </a:solidFill>
                          <a:latin typeface="Calibri" panose="020F0502020204030204" pitchFamily="34" charset="0"/>
                          <a:cs typeface="Calibri" panose="020F0502020204030204" pitchFamily="34" charset="0"/>
                        </a:rPr>
                        <a:t>Full Online Course</a:t>
                      </a:r>
                      <a:endParaRPr lang="zh-TW" altLang="en-US" sz="1400" dirty="0">
                        <a:solidFill>
                          <a:srgbClr val="0000FF"/>
                        </a:solidFill>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4097474908"/>
                  </a:ext>
                </a:extLst>
              </a:tr>
              <a:tr h="0">
                <a:tc>
                  <a:txBody>
                    <a:bodyPr/>
                    <a:lstStyle/>
                    <a:p>
                      <a:pPr lvl="0" algn="ctr">
                        <a:lnSpc>
                          <a:spcPts val="1600"/>
                        </a:lnSpc>
                      </a:pPr>
                      <a:r>
                        <a:rPr lang="en-US" altLang="zh-TW" sz="1400" dirty="0">
                          <a:latin typeface="Calibri" panose="020F0502020204030204" pitchFamily="34" charset="0"/>
                          <a:cs typeface="Calibri" panose="020F0502020204030204" pitchFamily="34" charset="0"/>
                        </a:rPr>
                        <a:t>18</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lvl="0" algn="l">
                        <a:lnSpc>
                          <a:spcPts val="1600"/>
                        </a:lnSpc>
                      </a:pPr>
                      <a:r>
                        <a:rPr lang="en-US" altLang="zh-TW" sz="1400" dirty="0">
                          <a:latin typeface="Calibri" panose="020F0502020204030204" pitchFamily="34" charset="0"/>
                          <a:cs typeface="Calibri" panose="020F0502020204030204" pitchFamily="34" charset="0"/>
                        </a:rPr>
                        <a:t>Jan. 14</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ts val="1600"/>
                        </a:lnSpc>
                        <a:spcBef>
                          <a:spcPts val="0"/>
                        </a:spcBef>
                        <a:spcAft>
                          <a:spcPts val="0"/>
                        </a:spcAft>
                        <a:buClrTx/>
                        <a:buSzTx/>
                        <a:buFontTx/>
                        <a:buNone/>
                        <a:tabLst/>
                        <a:defRPr/>
                      </a:pPr>
                      <a:r>
                        <a:rPr lang="en-US" altLang="zh-TW" sz="1400" dirty="0">
                          <a:latin typeface="Calibri" panose="020F0502020204030204" pitchFamily="34" charset="0"/>
                          <a:cs typeface="Calibri" panose="020F0502020204030204" pitchFamily="34" charset="0"/>
                        </a:rPr>
                        <a:t>Final Presentation</a:t>
                      </a: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lang="en-US" altLang="zh-TW" sz="1400" dirty="0">
                          <a:solidFill>
                            <a:srgbClr val="0000FF"/>
                          </a:solidFill>
                          <a:latin typeface="Calibri" panose="020F0502020204030204" pitchFamily="34" charset="0"/>
                          <a:cs typeface="Calibri" panose="020F0502020204030204" pitchFamily="34" charset="0"/>
                        </a:rPr>
                        <a:t>Full Online Course</a:t>
                      </a:r>
                      <a:endParaRPr lang="zh-TW" altLang="en-US" sz="1400" dirty="0">
                        <a:solidFill>
                          <a:srgbClr val="0000FF"/>
                        </a:solidFill>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lang="zh-TW" altLang="en-US" sz="14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4206269945"/>
                  </a:ext>
                </a:extLst>
              </a:tr>
            </a:tbl>
          </a:graphicData>
        </a:graphic>
      </p:graphicFrame>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a:t>
            </a:fld>
            <a:endParaRPr lang="zh-TW" altLang="en-US" dirty="0">
              <a:uFillTx/>
            </a:endParaRPr>
          </a:p>
        </p:txBody>
      </p:sp>
      <p:sp>
        <p:nvSpPr>
          <p:cNvPr id="4" name="矩形 3">
            <a:extLst>
              <a:ext uri="{FF2B5EF4-FFF2-40B4-BE49-F238E27FC236}">
                <a16:creationId xmlns:a16="http://schemas.microsoft.com/office/drawing/2014/main" id="{FE54D5EE-E3C9-4451-AD52-47843DE36D59}"/>
              </a:ext>
            </a:extLst>
          </p:cNvPr>
          <p:cNvSpPr/>
          <p:nvPr/>
        </p:nvSpPr>
        <p:spPr>
          <a:xfrm>
            <a:off x="6454452" y="257936"/>
            <a:ext cx="5587389" cy="646331"/>
          </a:xfrm>
          <a:prstGeom prst="rect">
            <a:avLst/>
          </a:prstGeom>
        </p:spPr>
        <p:txBody>
          <a:bodyPr wrap="square">
            <a:spAutoFit/>
          </a:bodyPr>
          <a:lstStyle/>
          <a:p>
            <a:pPr lvl="0" algn="ctr">
              <a:defRPr/>
            </a:pPr>
            <a:r>
              <a:rPr lang="en-US" altLang="zh-TW" dirty="0">
                <a:solidFill>
                  <a:srgbClr val="0000FF"/>
                </a:solidFill>
                <a:latin typeface="Calibri" panose="020F0502020204030204" pitchFamily="34" charset="0"/>
                <a:cs typeface="Calibri" panose="020F0502020204030204" pitchFamily="34" charset="0"/>
              </a:rPr>
              <a:t>Full Online Course: To practice taking online course, Required by the School (due to Covid-19)</a:t>
            </a:r>
            <a:endParaRPr lang="zh-TW" altLang="en-US"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763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Polled Input Subclass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input subsystem provides a subclass supporting simple input devices that do not raise interrupts but have to be periodically scanned or polled to detect changes in their state.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 polled input device is described by a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input_polled_dev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A926B66-CEB2-4AC7-A3B7-24F5E88305B5}"/>
              </a:ext>
            </a:extLst>
          </p:cNvPr>
          <p:cNvPicPr>
            <a:picLocks noChangeAspect="1"/>
          </p:cNvPicPr>
          <p:nvPr/>
        </p:nvPicPr>
        <p:blipFill>
          <a:blip r:embed="rId3"/>
          <a:stretch>
            <a:fillRect/>
          </a:stretch>
        </p:blipFill>
        <p:spPr>
          <a:xfrm>
            <a:off x="814958" y="2839560"/>
            <a:ext cx="10558908" cy="3717063"/>
          </a:xfrm>
          <a:prstGeom prst="rect">
            <a:avLst/>
          </a:prstGeom>
        </p:spPr>
      </p:pic>
    </p:spTree>
    <p:extLst>
      <p:ext uri="{BB962C8B-B14F-4D97-AF65-F5344CB8AC3E}">
        <p14:creationId xmlns:p14="http://schemas.microsoft.com/office/powerpoint/2010/main" val="11121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Polled Input Subsystem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Allocating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input_polled_dev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 is done using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devm_input_allocate_polled_device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Among the handlers of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input_polled_dev</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only the poll() method is mandatory, this function polls the device and posts input events.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fields id, name, </a:t>
            </a:r>
            <a:r>
              <a:rPr lang="en-US" altLang="zh-TW" dirty="0" err="1">
                <a:latin typeface="Calibri" panose="020F0502020204030204" pitchFamily="34" charset="0"/>
                <a:ea typeface="微軟正黑體" panose="020B0604030504040204" pitchFamily="34" charset="-120"/>
                <a:cs typeface="Calibri" panose="020F0502020204030204" pitchFamily="34" charset="0"/>
              </a:rPr>
              <a:t>evbit</a:t>
            </a:r>
            <a:r>
              <a:rPr lang="en-US" altLang="zh-TW" dirty="0">
                <a:latin typeface="Calibri" panose="020F0502020204030204" pitchFamily="34" charset="0"/>
                <a:ea typeface="微軟正黑體" panose="020B0604030504040204" pitchFamily="34" charset="-120"/>
                <a:cs typeface="Calibri" panose="020F0502020204030204" pitchFamily="34" charset="0"/>
              </a:rPr>
              <a:t> and </a:t>
            </a:r>
            <a:r>
              <a:rPr lang="en-US" altLang="zh-TW" dirty="0" err="1">
                <a:latin typeface="Calibri" panose="020F0502020204030204" pitchFamily="34" charset="0"/>
                <a:ea typeface="微軟正黑體" panose="020B0604030504040204" pitchFamily="34" charset="-120"/>
                <a:cs typeface="Calibri" panose="020F0502020204030204" pitchFamily="34" charset="0"/>
              </a:rPr>
              <a:t>keybit</a:t>
            </a:r>
            <a:r>
              <a:rPr lang="en-US" altLang="zh-TW" dirty="0">
                <a:latin typeface="Calibri" panose="020F0502020204030204" pitchFamily="34" charset="0"/>
                <a:ea typeface="微軟正黑體" panose="020B0604030504040204" pitchFamily="34" charset="-120"/>
                <a:cs typeface="Calibri" panose="020F0502020204030204" pitchFamily="34" charset="0"/>
              </a:rPr>
              <a:t> of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input </a:t>
            </a:r>
            <a:r>
              <a:rPr lang="en-US" altLang="zh-TW" dirty="0">
                <a:latin typeface="Calibri" panose="020F0502020204030204" pitchFamily="34" charset="0"/>
                <a:ea typeface="微軟正黑體" panose="020B0604030504040204" pitchFamily="34" charset="-120"/>
                <a:cs typeface="Calibri" panose="020F0502020204030204" pitchFamily="34" charset="0"/>
              </a:rPr>
              <a:t>structure must be initialized too.</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If none of the </a:t>
            </a:r>
            <a:r>
              <a:rPr lang="en-US" altLang="zh-TW" dirty="0" err="1">
                <a:latin typeface="Calibri" panose="020F0502020204030204" pitchFamily="34" charset="0"/>
                <a:ea typeface="微軟正黑體" panose="020B0604030504040204" pitchFamily="34" charset="-120"/>
                <a:cs typeface="Calibri" panose="020F0502020204030204" pitchFamily="34" charset="0"/>
              </a:rPr>
              <a:t>poll_interval</a:t>
            </a:r>
            <a:r>
              <a:rPr lang="en-US" altLang="zh-TW" dirty="0">
                <a:latin typeface="Calibri" panose="020F0502020204030204" pitchFamily="34" charset="0"/>
                <a:ea typeface="微軟正黑體" panose="020B0604030504040204" pitchFamily="34" charset="-120"/>
                <a:cs typeface="Calibri" panose="020F0502020204030204" pitchFamily="34" charset="0"/>
              </a:rPr>
              <a:t> fields are filled then the default poll interval is 500ms.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device registration/</a:t>
            </a:r>
            <a:r>
              <a:rPr lang="en-US" altLang="zh-TW" dirty="0" err="1">
                <a:latin typeface="Calibri" panose="020F0502020204030204" pitchFamily="34" charset="0"/>
                <a:ea typeface="微軟正黑體" panose="020B0604030504040204" pitchFamily="34" charset="-120"/>
                <a:cs typeface="Calibri" panose="020F0502020204030204" pitchFamily="34" charset="0"/>
              </a:rPr>
              <a:t>unregistration</a:t>
            </a:r>
            <a:r>
              <a:rPr lang="en-US" altLang="zh-TW" dirty="0">
                <a:latin typeface="Calibri" panose="020F0502020204030204" pitchFamily="34" charset="0"/>
                <a:ea typeface="微軟正黑體" panose="020B0604030504040204" pitchFamily="34" charset="-120"/>
                <a:cs typeface="Calibri" panose="020F0502020204030204" pitchFamily="34" charset="0"/>
              </a:rPr>
              <a:t> is done with:</a:t>
            </a:r>
          </a:p>
          <a:p>
            <a:pPr lvl="1">
              <a:lnSpc>
                <a:spcPct val="120000"/>
              </a:lnSpc>
              <a:spcBef>
                <a:spcPts val="300"/>
              </a:spcBef>
            </a:pP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input_register_polled_device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input_polled_dev</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*dev)</a:t>
            </a:r>
            <a:r>
              <a:rPr lang="en-US" altLang="zh-TW" sz="2400"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Unregistration</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is automatic after using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devm_input_allocate_polled_device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91289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evdev</a:t>
            </a:r>
            <a:r>
              <a:rPr lang="en-US" altLang="zh-TW" sz="3600" b="1" cap="none" dirty="0"/>
              <a:t> User Space Interface</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main user space interface to input devices is the event interface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Each input device is represented as a /dev/input/event&lt;X&gt; character device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 user space application can use blocking and non-blocking reads, but also select() (to get notified of events) after opening this device.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Each read will return struct </a:t>
            </a:r>
            <a:r>
              <a:rPr lang="en-US" altLang="zh-TW" dirty="0" err="1">
                <a:latin typeface="Calibri" panose="020F0502020204030204" pitchFamily="34" charset="0"/>
                <a:ea typeface="微軟正黑體" panose="020B0604030504040204" pitchFamily="34" charset="-120"/>
                <a:cs typeface="Calibri" panose="020F0502020204030204" pitchFamily="34" charset="0"/>
              </a:rPr>
              <a:t>input_event</a:t>
            </a:r>
            <a:r>
              <a:rPr lang="en-US" altLang="zh-TW" dirty="0">
                <a:latin typeface="Calibri" panose="020F0502020204030204" pitchFamily="34" charset="0"/>
                <a:ea typeface="微軟正黑體" panose="020B0604030504040204" pitchFamily="34" charset="-120"/>
                <a:cs typeface="Calibri" panose="020F0502020204030204" pitchFamily="34" charset="0"/>
              </a:rPr>
              <a:t> structures of the following format:</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cs typeface="Calibri" panose="020F0502020204030204" pitchFamily="34" charset="0"/>
              </a:rPr>
              <a:t>A very useful application for </a:t>
            </a:r>
            <a:r>
              <a:rPr lang="en-US" altLang="zh-TW" i="1" dirty="0">
                <a:latin typeface="Calibri" panose="020F0502020204030204" pitchFamily="34" charset="0"/>
                <a:cs typeface="Calibri" panose="020F0502020204030204" pitchFamily="34" charset="0"/>
              </a:rPr>
              <a:t>input device </a:t>
            </a:r>
            <a:r>
              <a:rPr lang="en-US" altLang="zh-TW" dirty="0">
                <a:latin typeface="Calibri" panose="020F0502020204030204" pitchFamily="34" charset="0"/>
                <a:cs typeface="Calibri" panose="020F0502020204030204" pitchFamily="34" charset="0"/>
              </a:rPr>
              <a:t>testing is </a:t>
            </a:r>
            <a:r>
              <a:rPr lang="en-US" altLang="zh-TW" dirty="0" err="1">
                <a:latin typeface="Calibri" panose="020F0502020204030204" pitchFamily="34" charset="0"/>
                <a:cs typeface="Calibri" panose="020F0502020204030204" pitchFamily="34" charset="0"/>
              </a:rPr>
              <a:t>evtest</a:t>
            </a:r>
            <a:r>
              <a:rPr lang="en-US" altLang="zh-TW" dirty="0">
                <a:latin typeface="Calibri" panose="020F0502020204030204" pitchFamily="34" charset="0"/>
                <a:cs typeface="Calibri" panose="020F0502020204030204" pitchFamily="34" charset="0"/>
              </a:rPr>
              <a:t>, from https://cgit.freedesktop.org/evtest/</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593B3BD1-4ED8-4DCE-89ED-960026F40522}"/>
              </a:ext>
            </a:extLst>
          </p:cNvPr>
          <p:cNvPicPr>
            <a:picLocks noChangeAspect="1"/>
          </p:cNvPicPr>
          <p:nvPr/>
        </p:nvPicPr>
        <p:blipFill>
          <a:blip r:embed="rId3"/>
          <a:stretch>
            <a:fillRect/>
          </a:stretch>
        </p:blipFill>
        <p:spPr>
          <a:xfrm>
            <a:off x="232370" y="3429000"/>
            <a:ext cx="11724084" cy="1521620"/>
          </a:xfrm>
          <a:prstGeom prst="rect">
            <a:avLst/>
          </a:prstGeom>
        </p:spPr>
      </p:pic>
    </p:spTree>
    <p:extLst>
      <p:ext uri="{BB962C8B-B14F-4D97-AF65-F5344CB8AC3E}">
        <p14:creationId xmlns:p14="http://schemas.microsoft.com/office/powerpoint/2010/main" val="296847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Memory Management</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Physical and Virtual Memory</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4BF811BA-F44A-4E73-8F24-0C0646EE8C0D}"/>
              </a:ext>
            </a:extLst>
          </p:cNvPr>
          <p:cNvPicPr>
            <a:picLocks noChangeAspect="1"/>
          </p:cNvPicPr>
          <p:nvPr/>
        </p:nvPicPr>
        <p:blipFill>
          <a:blip r:embed="rId3"/>
          <a:stretch>
            <a:fillRect/>
          </a:stretch>
        </p:blipFill>
        <p:spPr>
          <a:xfrm>
            <a:off x="2101292" y="1417558"/>
            <a:ext cx="7986239" cy="5288760"/>
          </a:xfrm>
          <a:prstGeom prst="rect">
            <a:avLst/>
          </a:prstGeom>
        </p:spPr>
      </p:pic>
    </p:spTree>
    <p:extLst>
      <p:ext uri="{BB962C8B-B14F-4D97-AF65-F5344CB8AC3E}">
        <p14:creationId xmlns:p14="http://schemas.microsoft.com/office/powerpoint/2010/main" val="48331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Virtual Memory Organization</a:t>
            </a:r>
            <a:endParaRPr lang="en-US" altLang="zh-TW" sz="3600" b="1" cap="none" dirty="0">
              <a:uFillTx/>
            </a:endParaRPr>
          </a:p>
        </p:txBody>
      </p:sp>
      <p:sp>
        <p:nvSpPr>
          <p:cNvPr id="7" name="內容版面配置區 2"/>
          <p:cNvSpPr>
            <a:spLocks noGrp="1"/>
          </p:cNvSpPr>
          <p:nvPr>
            <p:ph idx="1"/>
          </p:nvPr>
        </p:nvSpPr>
        <p:spPr>
          <a:xfrm>
            <a:off x="4120704" y="894730"/>
            <a:ext cx="7734348"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1GB reserved for kernel-space</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Contains kernel code and core data structures, identical in all address spaces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Most memory can be a direct mapping of physical memory at a fixed offset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Complete 3GB exclusive mapping available for each user space process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Process code and data (program, stack, ...)</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Memory-mapped files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Not necessarily mapped to physical memory (demand fault paging used for dynamic mapping to physical memory pages)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Differs from one address space to another</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9C0C6D6D-2A6A-4E6E-9795-0EAAAAB6CA6A}"/>
              </a:ext>
            </a:extLst>
          </p:cNvPr>
          <p:cNvPicPr>
            <a:picLocks noChangeAspect="1"/>
          </p:cNvPicPr>
          <p:nvPr/>
        </p:nvPicPr>
        <p:blipFill>
          <a:blip r:embed="rId3"/>
          <a:stretch>
            <a:fillRect/>
          </a:stretch>
        </p:blipFill>
        <p:spPr>
          <a:xfrm>
            <a:off x="864095" y="985957"/>
            <a:ext cx="2922836" cy="5455960"/>
          </a:xfrm>
          <a:prstGeom prst="rect">
            <a:avLst/>
          </a:prstGeom>
        </p:spPr>
      </p:pic>
    </p:spTree>
    <p:extLst>
      <p:ext uri="{BB962C8B-B14F-4D97-AF65-F5344CB8AC3E}">
        <p14:creationId xmlns:p14="http://schemas.microsoft.com/office/powerpoint/2010/main" val="417433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Physical / Virtual Memory Mapping</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B55C58CB-1622-4657-9030-800D9C4B9F59}"/>
              </a:ext>
            </a:extLst>
          </p:cNvPr>
          <p:cNvPicPr>
            <a:picLocks noChangeAspect="1"/>
          </p:cNvPicPr>
          <p:nvPr/>
        </p:nvPicPr>
        <p:blipFill>
          <a:blip r:embed="rId3"/>
          <a:stretch>
            <a:fillRect/>
          </a:stretch>
        </p:blipFill>
        <p:spPr>
          <a:xfrm>
            <a:off x="1349901" y="1017742"/>
            <a:ext cx="9489021" cy="5698083"/>
          </a:xfrm>
          <a:prstGeom prst="rect">
            <a:avLst/>
          </a:prstGeom>
        </p:spPr>
      </p:pic>
    </p:spTree>
    <p:extLst>
      <p:ext uri="{BB962C8B-B14F-4D97-AF65-F5344CB8AC3E}">
        <p14:creationId xmlns:p14="http://schemas.microsoft.com/office/powerpoint/2010/main" val="181214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Accessing More Physical Memory</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Only less than 1GB memory addressable directly through kernel virtual address space</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If more physical memory is present on the platform, part of the memory will not be accessible by kernel space, but can be used by user space</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To allow the kernel to access more physical memory:</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Change the 3GB/1GB memory split to 2GB/2GB or 1GB/3GB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CONFIG_VMSPLIT_2G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or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CONFIG_VMSPLIT_1G</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-&gt; reduce total user memory available for each process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Change for a 64 bit architecture ;-) See Documentation/x86/x86_64/mm.txt for an example.</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Activate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highmem</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support if available for your architecture:</a:t>
            </a:r>
          </a:p>
          <a:p>
            <a:pPr lvl="2">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Allows kernel to map parts of its non-directly accessible memory</a:t>
            </a:r>
          </a:p>
          <a:p>
            <a:pPr lvl="2">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Mapping must be requested explicitly</a:t>
            </a:r>
          </a:p>
          <a:p>
            <a:pPr lvl="2">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Limited addresses ranges reserved for this usage</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See https://lwn.net/Articles/75174/ for useful explanations</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64460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Notes on User Space Memory</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New user space memory is allocated either from the already allocated process memory, or using the </a:t>
            </a:r>
            <a:r>
              <a:rPr lang="en-US" altLang="zh-TW" dirty="0" err="1">
                <a:latin typeface="Calibri" panose="020F0502020204030204" pitchFamily="34" charset="0"/>
                <a:ea typeface="微軟正黑體" panose="020B0604030504040204" pitchFamily="34" charset="-120"/>
                <a:cs typeface="Calibri" panose="020F0502020204030204" pitchFamily="34" charset="0"/>
              </a:rPr>
              <a:t>mmap</a:t>
            </a:r>
            <a:r>
              <a:rPr lang="en-US" altLang="zh-TW" dirty="0">
                <a:latin typeface="Calibri" panose="020F0502020204030204" pitchFamily="34" charset="0"/>
                <a:ea typeface="微軟正黑體" panose="020B0604030504040204" pitchFamily="34" charset="-120"/>
                <a:cs typeface="Calibri" panose="020F0502020204030204" pitchFamily="34" charset="0"/>
              </a:rPr>
              <a:t> system call</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Note that memory allocated may not be physically allocated:</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Kernel uses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demand fault paging </a:t>
            </a:r>
            <a:r>
              <a:rPr lang="en-US" altLang="zh-TW" dirty="0">
                <a:latin typeface="Calibri" panose="020F0502020204030204" pitchFamily="34" charset="0"/>
                <a:ea typeface="微軟正黑體" panose="020B0604030504040204" pitchFamily="34" charset="-120"/>
                <a:cs typeface="Calibri" panose="020F0502020204030204" pitchFamily="34" charset="0"/>
              </a:rPr>
              <a:t>to allocate the physical page (the physical page is allocated when access to the virtual address generates a page fault)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 or may have been swapped out, which also induces a page fault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User space memory allocation is allowed to over-commit memory (more than available physical memory) -&gt; can lead to out of memory</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OOM killer kicks in and selects a process to kill to retrieve some memory. That’s better than letting the system freeze.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94386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Allocators in the Kernel</a:t>
            </a:r>
            <a:endParaRPr lang="en-US" altLang="zh-TW" sz="3600" b="1" cap="none" dirty="0">
              <a:uFillTx/>
            </a:endParaRPr>
          </a:p>
        </p:txBody>
      </p:sp>
      <p:pic>
        <p:nvPicPr>
          <p:cNvPr id="2" name="內容版面配置區 1">
            <a:extLst>
              <a:ext uri="{FF2B5EF4-FFF2-40B4-BE49-F238E27FC236}">
                <a16:creationId xmlns:a16="http://schemas.microsoft.com/office/drawing/2014/main" id="{AEF7BA8C-FBDF-408B-B86A-85A208ECA26D}"/>
              </a:ext>
            </a:extLst>
          </p:cNvPr>
          <p:cNvPicPr>
            <a:picLocks noGrp="1" noChangeAspect="1"/>
          </p:cNvPicPr>
          <p:nvPr>
            <p:ph idx="1"/>
          </p:nvPr>
        </p:nvPicPr>
        <p:blipFill>
          <a:blip r:embed="rId3"/>
          <a:stretch>
            <a:fillRect/>
          </a:stretch>
        </p:blipFill>
        <p:spPr>
          <a:xfrm>
            <a:off x="2594472" y="895350"/>
            <a:ext cx="7431681" cy="5661025"/>
          </a:xfrm>
          <a:prstGeom prst="rect">
            <a:avLst/>
          </a:prstGeom>
        </p:spPr>
      </p:pic>
    </p:spTree>
    <p:extLst>
      <p:ext uri="{BB962C8B-B14F-4D97-AF65-F5344CB8AC3E}">
        <p14:creationId xmlns:p14="http://schemas.microsoft.com/office/powerpoint/2010/main" val="3143990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29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Page Allocator</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Appropriate for medium-size allocations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 page is usually 4K, but can be made greater in some architectures (</a:t>
            </a:r>
            <a:r>
              <a:rPr lang="en-US" altLang="zh-TW" dirty="0" err="1">
                <a:latin typeface="Calibri" panose="020F0502020204030204" pitchFamily="34" charset="0"/>
                <a:ea typeface="微軟正黑體" panose="020B0604030504040204" pitchFamily="34" charset="-120"/>
                <a:cs typeface="Calibri" panose="020F0502020204030204" pitchFamily="34" charset="0"/>
              </a:rPr>
              <a:t>sh</a:t>
            </a:r>
            <a:r>
              <a:rPr lang="en-US" altLang="zh-TW"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err="1">
                <a:latin typeface="Calibri" panose="020F0502020204030204" pitchFamily="34" charset="0"/>
                <a:ea typeface="微軟正黑體" panose="020B0604030504040204" pitchFamily="34" charset="-120"/>
                <a:cs typeface="Calibri" panose="020F0502020204030204" pitchFamily="34" charset="0"/>
              </a:rPr>
              <a:t>mips</a:t>
            </a:r>
            <a:r>
              <a:rPr lang="en-US" altLang="zh-TW" dirty="0">
                <a:latin typeface="Calibri" panose="020F0502020204030204" pitchFamily="34" charset="0"/>
                <a:ea typeface="微軟正黑體" panose="020B0604030504040204" pitchFamily="34" charset="-120"/>
                <a:cs typeface="Calibri" panose="020F0502020204030204" pitchFamily="34" charset="0"/>
              </a:rPr>
              <a:t>: 4, 8, 16 or 64 KB, but not configurable in x86 or arm).</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Buddy allocator strategy, so only allocations of power of two number of pages are possible: 1 page, 2 pages, 4 pages, 8 pages, 16 pages,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Typical maximum size is 8192 KB, but it might depend on the kernel configuration.</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allocated area is virtually contiguous (of course), but also physically contiguous. It is allocated in the identity-mapped part of the kernel memory space.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This means that large areas may not be available or hard to retrieve due to physical memory fragmentation.</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58727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Device Managed Allocations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probe()</a:t>
            </a:r>
            <a:r>
              <a:rPr lang="en-US" altLang="zh-TW" dirty="0">
                <a:latin typeface="Calibri" panose="020F0502020204030204" pitchFamily="34" charset="0"/>
                <a:ea typeface="微軟正黑體" panose="020B0604030504040204" pitchFamily="34" charset="-120"/>
                <a:cs typeface="Calibri" panose="020F0502020204030204" pitchFamily="34" charset="0"/>
              </a:rPr>
              <a:t> function is typically responsible for allocating a significant number</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of resources: memory, mapping I/O registers, registering interrupt handlers,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These resource allocations have to be properly freed:</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probe()</a:t>
            </a:r>
            <a:r>
              <a:rPr lang="en-US" altLang="zh-TW" dirty="0">
                <a:latin typeface="Calibri" panose="020F0502020204030204" pitchFamily="34" charset="0"/>
                <a:ea typeface="微軟正黑體" panose="020B0604030504040204" pitchFamily="34" charset="-120"/>
                <a:cs typeface="Calibri" panose="020F0502020204030204" pitchFamily="34" charset="0"/>
              </a:rPr>
              <a:t> function, in case of failure</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 the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remove() </a:t>
            </a:r>
            <a:r>
              <a:rPr lang="en-US" altLang="zh-TW" dirty="0">
                <a:latin typeface="Calibri" panose="020F0502020204030204" pitchFamily="34" charset="0"/>
                <a:ea typeface="微軟正黑體" panose="020B0604030504040204" pitchFamily="34" charset="-120"/>
                <a:cs typeface="Calibri" panose="020F0502020204030204" pitchFamily="34" charset="0"/>
              </a:rPr>
              <a:t>function</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This required a lot of failure handling code that was rarely tested</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To solve this problem, device managed allocations have been introduced.</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idea is to associate resource allocation with the struct device, and</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automatically release those resources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When the device disappears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When the device is unbound from the driver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Functions prefixed by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_</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Documentation/driver-model/devres.txt for details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Page Allocator API: Get free pages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unsigned long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get_zeroed_page</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(int flags)</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Returns the virtual address of a free page, initialized to zero</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flags: see the next pages for details.</a:t>
            </a:r>
          </a:p>
          <a:p>
            <a:pPr>
              <a:lnSpc>
                <a:spcPct val="120000"/>
              </a:lnSpc>
              <a:spcBef>
                <a:spcPts val="300"/>
              </a:spcBef>
            </a:pPr>
            <a:r>
              <a:rPr lang="en-US" altLang="zh-TW" sz="2600" dirty="0">
                <a:solidFill>
                  <a:srgbClr val="0000FF"/>
                </a:solidFill>
                <a:latin typeface="Calibri" panose="020F0502020204030204" pitchFamily="34" charset="0"/>
                <a:cs typeface="Calibri" panose="020F0502020204030204" pitchFamily="34" charset="0"/>
              </a:rPr>
              <a:t>unsigned long __</a:t>
            </a:r>
            <a:r>
              <a:rPr lang="en-US" altLang="zh-TW" sz="2600" dirty="0" err="1">
                <a:solidFill>
                  <a:srgbClr val="0000FF"/>
                </a:solidFill>
                <a:latin typeface="Calibri" panose="020F0502020204030204" pitchFamily="34" charset="0"/>
                <a:cs typeface="Calibri" panose="020F0502020204030204" pitchFamily="34" charset="0"/>
              </a:rPr>
              <a:t>get_free_page</a:t>
            </a:r>
            <a:r>
              <a:rPr lang="en-US" altLang="zh-TW" sz="2600" dirty="0">
                <a:solidFill>
                  <a:srgbClr val="0000FF"/>
                </a:solidFill>
                <a:latin typeface="Calibri" panose="020F0502020204030204" pitchFamily="34" charset="0"/>
                <a:cs typeface="Calibri" panose="020F0502020204030204" pitchFamily="34" charset="0"/>
              </a:rPr>
              <a:t>(int flags)</a:t>
            </a:r>
          </a:p>
          <a:p>
            <a:pPr lvl="1">
              <a:lnSpc>
                <a:spcPct val="120000"/>
              </a:lnSpc>
              <a:spcBef>
                <a:spcPts val="300"/>
              </a:spcBef>
            </a:pPr>
            <a:r>
              <a:rPr lang="en-US" altLang="zh-TW" sz="2600" dirty="0">
                <a:latin typeface="Calibri" panose="020F0502020204030204" pitchFamily="34" charset="0"/>
                <a:cs typeface="Calibri" panose="020F0502020204030204" pitchFamily="34" charset="0"/>
              </a:rPr>
              <a:t>Same, but doesn’t initialize the contents</a:t>
            </a:r>
          </a:p>
          <a:p>
            <a:pPr>
              <a:lnSpc>
                <a:spcPct val="120000"/>
              </a:lnSpc>
              <a:spcBef>
                <a:spcPts val="300"/>
              </a:spcBef>
            </a:pPr>
            <a:r>
              <a:rPr lang="en-US" altLang="zh-TW" sz="2600" dirty="0">
                <a:solidFill>
                  <a:srgbClr val="0000FF"/>
                </a:solidFill>
                <a:latin typeface="Calibri" panose="020F0502020204030204" pitchFamily="34" charset="0"/>
                <a:cs typeface="Calibri" panose="020F0502020204030204" pitchFamily="34" charset="0"/>
              </a:rPr>
              <a:t>unsigned long __</a:t>
            </a:r>
            <a:r>
              <a:rPr lang="en-US" altLang="zh-TW" sz="2600" dirty="0" err="1">
                <a:solidFill>
                  <a:srgbClr val="0000FF"/>
                </a:solidFill>
                <a:latin typeface="Calibri" panose="020F0502020204030204" pitchFamily="34" charset="0"/>
                <a:cs typeface="Calibri" panose="020F0502020204030204" pitchFamily="34" charset="0"/>
              </a:rPr>
              <a:t>get_free_pages</a:t>
            </a:r>
            <a:r>
              <a:rPr lang="en-US" altLang="zh-TW" sz="2600" dirty="0">
                <a:solidFill>
                  <a:srgbClr val="0000FF"/>
                </a:solidFill>
                <a:latin typeface="Calibri" panose="020F0502020204030204" pitchFamily="34" charset="0"/>
                <a:cs typeface="Calibri" panose="020F0502020204030204" pitchFamily="34" charset="0"/>
              </a:rPr>
              <a:t>(int flags, unsigned int order)</a:t>
            </a:r>
            <a:endPar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r>
              <a:rPr lang="en-US" altLang="zh-TW" sz="2600" dirty="0">
                <a:latin typeface="Calibri" panose="020F0502020204030204" pitchFamily="34" charset="0"/>
                <a:cs typeface="Calibri" panose="020F0502020204030204" pitchFamily="34" charset="0"/>
              </a:rPr>
              <a:t>Returns the starting virtual address of an area of several contiguous pages in physical RAM, with order being log2(</a:t>
            </a:r>
            <a:r>
              <a:rPr lang="en-US" altLang="zh-TW" sz="2600" dirty="0" err="1">
                <a:latin typeface="Calibri" panose="020F0502020204030204" pitchFamily="34" charset="0"/>
                <a:cs typeface="Calibri" panose="020F0502020204030204" pitchFamily="34" charset="0"/>
              </a:rPr>
              <a:t>number_of_pages</a:t>
            </a:r>
            <a:r>
              <a:rPr lang="en-US" altLang="zh-TW" sz="2600" dirty="0">
                <a:latin typeface="Calibri" panose="020F0502020204030204" pitchFamily="34" charset="0"/>
                <a:cs typeface="Calibri" panose="020F0502020204030204" pitchFamily="34" charset="0"/>
              </a:rPr>
              <a:t>).Can be computed from the size with the </a:t>
            </a:r>
            <a:r>
              <a:rPr lang="en-US" altLang="zh-TW" sz="2600" dirty="0" err="1">
                <a:solidFill>
                  <a:srgbClr val="0000FF"/>
                </a:solidFill>
                <a:latin typeface="Calibri" panose="020F0502020204030204" pitchFamily="34" charset="0"/>
                <a:cs typeface="Calibri" panose="020F0502020204030204" pitchFamily="34" charset="0"/>
              </a:rPr>
              <a:t>get_order</a:t>
            </a:r>
            <a:r>
              <a:rPr lang="en-US" altLang="zh-TW" sz="2600" dirty="0">
                <a:solidFill>
                  <a:srgbClr val="0000FF"/>
                </a:solidFill>
                <a:latin typeface="Calibri" panose="020F0502020204030204" pitchFamily="34" charset="0"/>
                <a:cs typeface="Calibri" panose="020F0502020204030204" pitchFamily="34" charset="0"/>
              </a:rPr>
              <a:t>() </a:t>
            </a:r>
            <a:r>
              <a:rPr lang="en-US" altLang="zh-TW" sz="2600" dirty="0">
                <a:latin typeface="Calibri" panose="020F0502020204030204" pitchFamily="34" charset="0"/>
                <a:cs typeface="Calibri" panose="020F0502020204030204" pitchFamily="34" charset="0"/>
              </a:rPr>
              <a:t>function.</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978180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Page Allocator API: Free Pages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free_page</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(unsigned long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addr</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Frees one page.</a:t>
            </a:r>
          </a:p>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free_pages</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(unsigned long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addr</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unsigned int order)</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Frees multiple pages. Need to use the same order as in allocation.</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80585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Page Allocator Flags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most common ones are:</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GFP_KERNEL</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Standard kernel memory allocation. The allocation may block in order to find enough available memory. Fine for most needs, except in interrupt handler context.</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GFP_ATOMIC</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RAM allocated from code which is not allowed to block (interrupt handlers or critical sections). Never blocks, allows to access emergency pools, but can fail if no free memory is readily available.</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GFP_DMA</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Allocates memory in an area of the physical memory usable for DMA transfers. See our DMA chapter.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Others are defined in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gfp.h</a:t>
            </a:r>
            <a:endParaRPr lang="en-US" altLang="zh-TW"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997693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SLAB Allocator</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SLAB allocator allows to create caches, which contain a set of objects of the same size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object size can be smaller or greater than the page size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SLAB allocator takes care of growing or reducing the size of the cache as needed, depending on the number of allocated objects. It uses the page allocator to allocate and free pages.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SLAB caches are used for data structures that are present in many </a:t>
            </a:r>
            <a:r>
              <a:rPr lang="en-US" altLang="zh-TW" dirty="0" err="1">
                <a:latin typeface="Calibri" panose="020F0502020204030204" pitchFamily="34" charset="0"/>
                <a:ea typeface="微軟正黑體" panose="020B0604030504040204" pitchFamily="34" charset="-120"/>
                <a:cs typeface="Calibri" panose="020F0502020204030204" pitchFamily="34" charset="0"/>
              </a:rPr>
              <a:t>many</a:t>
            </a:r>
            <a:r>
              <a:rPr lang="en-US" altLang="zh-TW" dirty="0">
                <a:latin typeface="Calibri" panose="020F0502020204030204" pitchFamily="34" charset="0"/>
                <a:ea typeface="微軟正黑體" panose="020B0604030504040204" pitchFamily="34" charset="-120"/>
                <a:cs typeface="Calibri" panose="020F0502020204030204" pitchFamily="34" charset="0"/>
              </a:rPr>
              <a:t> instances in the kernel: directory entries, file objects, network packet descriptors, process descriptors,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/proc/</a:t>
            </a:r>
            <a:r>
              <a:rPr lang="en-US" altLang="zh-TW" dirty="0" err="1">
                <a:latin typeface="Calibri" panose="020F0502020204030204" pitchFamily="34" charset="0"/>
                <a:ea typeface="微軟正黑體" panose="020B0604030504040204" pitchFamily="34" charset="-120"/>
                <a:cs typeface="Calibri" panose="020F0502020204030204" pitchFamily="34" charset="0"/>
              </a:rPr>
              <a:t>slabinfo</a:t>
            </a: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They are rarely used for individual drivers.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slab.h</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for the API</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451553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SLAB Allocator</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5787EB7A-2FFB-4425-AABA-89D8565FE1F6}"/>
              </a:ext>
            </a:extLst>
          </p:cNvPr>
          <p:cNvPicPr>
            <a:picLocks noChangeAspect="1"/>
          </p:cNvPicPr>
          <p:nvPr/>
        </p:nvPicPr>
        <p:blipFill>
          <a:blip r:embed="rId3"/>
          <a:stretch>
            <a:fillRect/>
          </a:stretch>
        </p:blipFill>
        <p:spPr>
          <a:xfrm>
            <a:off x="1703465" y="929837"/>
            <a:ext cx="9213939" cy="5776481"/>
          </a:xfrm>
          <a:prstGeom prst="rect">
            <a:avLst/>
          </a:prstGeom>
        </p:spPr>
      </p:pic>
    </p:spTree>
    <p:extLst>
      <p:ext uri="{BB962C8B-B14F-4D97-AF65-F5344CB8AC3E}">
        <p14:creationId xmlns:p14="http://schemas.microsoft.com/office/powerpoint/2010/main" val="2453204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Different SLAB Allocators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There are three different, but API compatible, implementations of a SLAB allocator in the Linux kernel. A particular implementation is chosen at configuration time.</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SLAB</a:t>
            </a:r>
            <a:r>
              <a:rPr lang="en-US" altLang="zh-TW" dirty="0">
                <a:latin typeface="Calibri" panose="020F0502020204030204" pitchFamily="34" charset="0"/>
                <a:ea typeface="微軟正黑體" panose="020B0604030504040204" pitchFamily="34" charset="-120"/>
                <a:cs typeface="Calibri" panose="020F0502020204030204" pitchFamily="34" charset="0"/>
              </a:rPr>
              <a:t>: legacy, well proven allocator.</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Linux 4.20 on ARM: used in 48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defconfig</a:t>
            </a:r>
            <a:r>
              <a:rPr lang="en-US" altLang="zh-TW" dirty="0">
                <a:latin typeface="Calibri" panose="020F0502020204030204" pitchFamily="34" charset="0"/>
                <a:ea typeface="微軟正黑體" panose="020B0604030504040204" pitchFamily="34" charset="-120"/>
                <a:cs typeface="Calibri" panose="020F0502020204030204" pitchFamily="34" charset="0"/>
              </a:rPr>
              <a:t> files</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SLOB</a:t>
            </a:r>
            <a:r>
              <a:rPr lang="en-US" altLang="zh-TW" dirty="0">
                <a:latin typeface="Calibri" panose="020F0502020204030204" pitchFamily="34" charset="0"/>
                <a:ea typeface="微軟正黑體" panose="020B0604030504040204" pitchFamily="34" charset="-120"/>
                <a:cs typeface="Calibri" panose="020F0502020204030204" pitchFamily="34" charset="0"/>
              </a:rPr>
              <a:t>: much simpler. More space efficient but doesn’t scale well. Can save space in small systems (depends on CONFIG_EXPERT).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Linux 4.20 on ARM: used in 7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defconfig</a:t>
            </a:r>
            <a:r>
              <a:rPr lang="en-US" altLang="zh-TW" dirty="0">
                <a:latin typeface="Calibri" panose="020F0502020204030204" pitchFamily="34" charset="0"/>
                <a:ea typeface="微軟正黑體" panose="020B0604030504040204" pitchFamily="34" charset="-120"/>
                <a:cs typeface="Calibri" panose="020F0502020204030204" pitchFamily="34" charset="0"/>
              </a:rPr>
              <a:t> files</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SLUB</a:t>
            </a:r>
            <a:r>
              <a:rPr lang="en-US" altLang="zh-TW" dirty="0">
                <a:latin typeface="Calibri" panose="020F0502020204030204" pitchFamily="34" charset="0"/>
                <a:ea typeface="微軟正黑體" panose="020B0604030504040204" pitchFamily="34" charset="-120"/>
                <a:cs typeface="Calibri" panose="020F0502020204030204" pitchFamily="34" charset="0"/>
              </a:rPr>
              <a:t>: more recent and simpler than SLAB, scaling much better (in particular for huge systems) and creating less fragmentation.</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Linux 4.20 on ARM: used in 0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defconfig</a:t>
            </a:r>
            <a:r>
              <a:rPr lang="en-US" altLang="zh-TW" dirty="0">
                <a:latin typeface="Calibri" panose="020F0502020204030204" pitchFamily="34" charset="0"/>
                <a:ea typeface="微軟正黑體" panose="020B0604030504040204" pitchFamily="34" charset="-120"/>
                <a:cs typeface="Calibri" panose="020F0502020204030204" pitchFamily="34" charset="0"/>
              </a:rPr>
              <a:t> files</a:t>
            </a:r>
          </a:p>
        </p:txBody>
      </p:sp>
      <p:pic>
        <p:nvPicPr>
          <p:cNvPr id="2" name="圖片 1">
            <a:extLst>
              <a:ext uri="{FF2B5EF4-FFF2-40B4-BE49-F238E27FC236}">
                <a16:creationId xmlns:a16="http://schemas.microsoft.com/office/drawing/2014/main" id="{4FD7E299-CB67-4673-ABFA-C9EC21CDDAB9}"/>
              </a:ext>
            </a:extLst>
          </p:cNvPr>
          <p:cNvPicPr>
            <a:picLocks noChangeAspect="1"/>
          </p:cNvPicPr>
          <p:nvPr/>
        </p:nvPicPr>
        <p:blipFill>
          <a:blip r:embed="rId3"/>
          <a:stretch>
            <a:fillRect/>
          </a:stretch>
        </p:blipFill>
        <p:spPr>
          <a:xfrm>
            <a:off x="3574132" y="5467164"/>
            <a:ext cx="4842693" cy="1265160"/>
          </a:xfrm>
          <a:prstGeom prst="rect">
            <a:avLst/>
          </a:prstGeom>
        </p:spPr>
      </p:pic>
    </p:spTree>
    <p:extLst>
      <p:ext uri="{BB962C8B-B14F-4D97-AF65-F5344CB8AC3E}">
        <p14:creationId xmlns:p14="http://schemas.microsoft.com/office/powerpoint/2010/main" val="1242135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kmalloc</a:t>
            </a:r>
            <a:r>
              <a:rPr lang="en-US" altLang="zh-TW" sz="3600" b="1" cap="none" dirty="0"/>
              <a:t> Allocator</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t>
            </a:r>
            <a:r>
              <a:rPr lang="en-US" altLang="zh-TW" dirty="0" err="1">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latin typeface="Calibri" panose="020F0502020204030204" pitchFamily="34" charset="0"/>
                <a:ea typeface="微軟正黑體" panose="020B0604030504040204" pitchFamily="34" charset="-120"/>
                <a:cs typeface="Calibri" panose="020F0502020204030204" pitchFamily="34" charset="0"/>
              </a:rPr>
              <a:t> allocator is the general purpose memory allocator in the Linux kernel</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For small sizes, it relies on generic SLAB caches, named </a:t>
            </a:r>
            <a:r>
              <a:rPr lang="en-US" altLang="zh-TW" dirty="0" err="1">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latin typeface="Calibri" panose="020F0502020204030204" pitchFamily="34" charset="0"/>
                <a:ea typeface="微軟正黑體" panose="020B0604030504040204" pitchFamily="34" charset="-120"/>
                <a:cs typeface="Calibri" panose="020F0502020204030204" pitchFamily="34" charset="0"/>
              </a:rPr>
              <a:t>-XXX in /proc/</a:t>
            </a:r>
            <a:r>
              <a:rPr lang="en-US" altLang="zh-TW" dirty="0" err="1">
                <a:latin typeface="Calibri" panose="020F0502020204030204" pitchFamily="34" charset="0"/>
                <a:ea typeface="微軟正黑體" panose="020B0604030504040204" pitchFamily="34" charset="-120"/>
                <a:cs typeface="Calibri" panose="020F0502020204030204" pitchFamily="34" charset="0"/>
              </a:rPr>
              <a:t>slabinfo</a:t>
            </a: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For larger sizes, it relies on the page allocator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allocated area is guaranteed to be physically contiguous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allocated area size is rounded up to the size of the smallest SLAB cache in which it can fit (while using the SLAB allocator directly allows to have more flexibility)</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It uses the same flags as the page allocator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GFP_KERNEL, GFP_ATOMIC, GFP_DMA,</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etc.) with the same semantics.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Maximum sizes, on x86 and arm (see https://j.mp/YIGq6W):</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 Per allocation: 4 MB</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 Total allocations: 128 MB</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Should be used as the primary allocator unless there is a strong reason to use another</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474329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kmalloc</a:t>
            </a:r>
            <a:r>
              <a:rPr lang="en-US" altLang="zh-TW" sz="3600" b="1" cap="none" dirty="0"/>
              <a:t> API</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 &lt;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slab.h</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&gt;</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size, int flags);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Allocate size bytes, and return a pointer to the area (virtual address)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size: number of bytes to allocate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flags: same flags as the page allocator</a:t>
            </a:r>
          </a:p>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kfree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(const void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objp</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Free an allocated area</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Example: (drivers/</a:t>
            </a:r>
            <a:r>
              <a:rPr lang="en-US" altLang="zh-TW" dirty="0" err="1">
                <a:latin typeface="Calibri" panose="020F0502020204030204" pitchFamily="34" charset="0"/>
                <a:ea typeface="微軟正黑體" panose="020B0604030504040204" pitchFamily="34" charset="-120"/>
                <a:cs typeface="Calibri" panose="020F0502020204030204" pitchFamily="34" charset="0"/>
              </a:rPr>
              <a:t>infiniband</a:t>
            </a:r>
            <a:r>
              <a:rPr lang="en-US" altLang="zh-TW" dirty="0">
                <a:latin typeface="Calibri" panose="020F0502020204030204" pitchFamily="34" charset="0"/>
                <a:ea typeface="微軟正黑體" panose="020B0604030504040204" pitchFamily="34" charset="-120"/>
                <a:cs typeface="Calibri" panose="020F0502020204030204" pitchFamily="34" charset="0"/>
              </a:rPr>
              <a:t>/core/</a:t>
            </a:r>
            <a:r>
              <a:rPr lang="en-US" altLang="zh-TW" dirty="0" err="1">
                <a:latin typeface="Calibri" panose="020F0502020204030204" pitchFamily="34" charset="0"/>
                <a:ea typeface="微軟正黑體" panose="020B0604030504040204" pitchFamily="34" charset="-120"/>
                <a:cs typeface="Calibri" panose="020F0502020204030204" pitchFamily="34" charset="0"/>
              </a:rPr>
              <a:t>cache.c</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latin typeface="Calibri" panose="020F0502020204030204" pitchFamily="34" charset="0"/>
                <a:ea typeface="微軟正黑體" panose="020B0604030504040204" pitchFamily="34" charset="-120"/>
                <a:cs typeface="Calibri" panose="020F0502020204030204" pitchFamily="34" charset="0"/>
              </a:rPr>
              <a:t>ib_update_work</a:t>
            </a:r>
            <a:r>
              <a:rPr lang="en-US" altLang="zh-TW" dirty="0">
                <a:latin typeface="Calibri" panose="020F0502020204030204" pitchFamily="34" charset="0"/>
                <a:ea typeface="微軟正黑體" panose="020B0604030504040204" pitchFamily="34" charset="-120"/>
                <a:cs typeface="Calibri" panose="020F0502020204030204" pitchFamily="34" charset="0"/>
              </a:rPr>
              <a:t> *work;</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work = </a:t>
            </a:r>
            <a:r>
              <a:rPr lang="en-US" altLang="zh-TW" dirty="0" err="1">
                <a:latin typeface="Calibri" panose="020F0502020204030204" pitchFamily="34" charset="0"/>
                <a:ea typeface="微軟正黑體" panose="020B0604030504040204" pitchFamily="34" charset="-120"/>
                <a:cs typeface="Calibri" panose="020F0502020204030204" pitchFamily="34" charset="0"/>
              </a:rPr>
              <a:t>kmalloc</a:t>
            </a:r>
            <a:r>
              <a:rPr lang="en-US" altLang="zh-TW" dirty="0">
                <a:latin typeface="Calibri" panose="020F0502020204030204" pitchFamily="34" charset="0"/>
                <a:ea typeface="微軟正黑體" panose="020B0604030504040204" pitchFamily="34" charset="-120"/>
                <a:cs typeface="Calibri" panose="020F0502020204030204" pitchFamily="34" charset="0"/>
              </a:rPr>
              <a:t>(</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sizeof</a:t>
            </a:r>
            <a:r>
              <a:rPr lang="en-US" altLang="zh-TW" dirty="0">
                <a:latin typeface="Calibri" panose="020F0502020204030204" pitchFamily="34" charset="0"/>
                <a:ea typeface="微軟正黑體" panose="020B0604030504040204" pitchFamily="34" charset="-120"/>
                <a:cs typeface="Calibri" panose="020F0502020204030204" pitchFamily="34" charset="0"/>
              </a:rPr>
              <a:t> *work, GFP_ATOMIC);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err="1">
                <a:latin typeface="Calibri" panose="020F0502020204030204" pitchFamily="34" charset="0"/>
                <a:ea typeface="微軟正黑體" panose="020B0604030504040204" pitchFamily="34" charset="-120"/>
                <a:cs typeface="Calibri" panose="020F0502020204030204" pitchFamily="34" charset="0"/>
              </a:rPr>
              <a:t>kfree</a:t>
            </a:r>
            <a:r>
              <a:rPr lang="en-US" altLang="zh-TW" dirty="0">
                <a:latin typeface="Calibri" panose="020F0502020204030204" pitchFamily="34" charset="0"/>
                <a:ea typeface="微軟正黑體" panose="020B0604030504040204" pitchFamily="34" charset="-120"/>
                <a:cs typeface="Calibri" panose="020F0502020204030204" pitchFamily="34" charset="0"/>
              </a:rPr>
              <a:t>(work);</a:t>
            </a:r>
            <a:endParaRPr lang="en-US" altLang="zh-TW"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770536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kmalloc</a:t>
            </a:r>
            <a:r>
              <a:rPr lang="en-US" altLang="zh-TW" sz="3600" b="1" cap="none" dirty="0"/>
              <a:t>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kzalloc</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size,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flags);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Allocates a zero-initialized buffer</a:t>
            </a:r>
          </a:p>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kcalloc</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n,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size,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flags);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Allocates memory for an array of n elements of size </a:t>
            </a: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size</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and zeroes its contents.</a:t>
            </a:r>
          </a:p>
          <a:p>
            <a:pPr>
              <a:lnSpc>
                <a:spcPct val="120000"/>
              </a:lnSpc>
              <a:spcBef>
                <a:spcPts val="300"/>
              </a:spcBef>
            </a:pP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krealloc</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(const void *p,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new_size</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flags);</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Changes the size of the buffer pointed by p to </a:t>
            </a: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new_size</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by reallocating a new buffer and copying the data, unless </a:t>
            </a: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new_size</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fits within the alignment of the existing buffer.</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837828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39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devm</a:t>
            </a:r>
            <a:r>
              <a:rPr lang="en-US" altLang="zh-TW" sz="3600" b="1" cap="none" dirty="0"/>
              <a:t>_ </a:t>
            </a:r>
            <a:r>
              <a:rPr lang="en-US" altLang="zh-TW" sz="3600" b="1" cap="none" dirty="0" err="1"/>
              <a:t>kmalloc</a:t>
            </a:r>
            <a:r>
              <a:rPr lang="en-US" altLang="zh-TW" sz="3600" b="1" cap="none" dirty="0"/>
              <a:t> Functions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Allocations with automatic freeing when the corresponding device or module is </a:t>
            </a:r>
            <a:r>
              <a:rPr lang="en-US" altLang="zh-TW" dirty="0" err="1">
                <a:latin typeface="Calibri" panose="020F0502020204030204" pitchFamily="34" charset="0"/>
                <a:ea typeface="微軟正黑體" panose="020B0604030504040204" pitchFamily="34" charset="-120"/>
                <a:cs typeface="Calibri" panose="020F0502020204030204" pitchFamily="34" charset="0"/>
              </a:rPr>
              <a:t>unprobed</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devm_kmalloc</a:t>
            </a:r>
            <a:r>
              <a:rPr lang="en-US" altLang="zh-TW" dirty="0">
                <a:latin typeface="Calibri" panose="020F0502020204030204" pitchFamily="34" charset="0"/>
                <a:ea typeface="微軟正黑體" panose="020B0604030504040204" pitchFamily="34" charset="-120"/>
                <a:cs typeface="Calibri" panose="020F0502020204030204" pitchFamily="34" charset="0"/>
              </a:rPr>
              <a:t>(struct device *dev, </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latin typeface="Calibri" panose="020F0502020204030204" pitchFamily="34" charset="0"/>
                <a:ea typeface="微軟正黑體" panose="020B0604030504040204" pitchFamily="34" charset="-120"/>
                <a:cs typeface="Calibri" panose="020F0502020204030204" pitchFamily="34" charset="0"/>
              </a:rPr>
              <a:t> size, int flags);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devm_kzalloc</a:t>
            </a:r>
            <a:r>
              <a:rPr lang="en-US" altLang="zh-TW" dirty="0">
                <a:latin typeface="Calibri" panose="020F0502020204030204" pitchFamily="34" charset="0"/>
                <a:ea typeface="微軟正黑體" panose="020B0604030504040204" pitchFamily="34" charset="-120"/>
                <a:cs typeface="Calibri" panose="020F0502020204030204" pitchFamily="34" charset="0"/>
              </a:rPr>
              <a:t>(struct device *dev, </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latin typeface="Calibri" panose="020F0502020204030204" pitchFamily="34" charset="0"/>
                <a:ea typeface="微軟正黑體" panose="020B0604030504040204" pitchFamily="34" charset="-120"/>
                <a:cs typeface="Calibri" panose="020F0502020204030204" pitchFamily="34" charset="0"/>
              </a:rPr>
              <a:t> size, int flags);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devm_kcalloc</a:t>
            </a:r>
            <a:r>
              <a:rPr lang="en-US" altLang="zh-TW" dirty="0">
                <a:latin typeface="Calibri" panose="020F0502020204030204" pitchFamily="34" charset="0"/>
                <a:ea typeface="微軟正黑體" panose="020B0604030504040204" pitchFamily="34" charset="-120"/>
                <a:cs typeface="Calibri" panose="020F0502020204030204" pitchFamily="34" charset="0"/>
              </a:rPr>
              <a:t>(struct device *dev, </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latin typeface="Calibri" panose="020F0502020204030204" pitchFamily="34" charset="0"/>
                <a:ea typeface="微軟正黑體" panose="020B0604030504040204" pitchFamily="34" charset="-120"/>
                <a:cs typeface="Calibri" panose="020F0502020204030204" pitchFamily="34" charset="0"/>
              </a:rPr>
              <a:t> n, </a:t>
            </a:r>
            <a:r>
              <a:rPr lang="en-US" altLang="zh-TW" dirty="0" err="1">
                <a:latin typeface="Calibri" panose="020F0502020204030204" pitchFamily="34" charset="0"/>
                <a:ea typeface="微軟正黑體" panose="020B0604030504040204" pitchFamily="34" charset="-120"/>
                <a:cs typeface="Calibri" panose="020F0502020204030204" pitchFamily="34" charset="0"/>
              </a:rPr>
              <a:t>size_t</a:t>
            </a:r>
            <a:r>
              <a:rPr lang="en-US" altLang="zh-TW" dirty="0">
                <a:latin typeface="Calibri" panose="020F0502020204030204" pitchFamily="34" charset="0"/>
                <a:ea typeface="微軟正黑體" panose="020B0604030504040204" pitchFamily="34" charset="-120"/>
                <a:cs typeface="Calibri" panose="020F0502020204030204" pitchFamily="34" charset="0"/>
              </a:rPr>
              <a:t> size, </a:t>
            </a:r>
            <a:r>
              <a:rPr lang="en-US" altLang="zh-TW" dirty="0" err="1">
                <a:latin typeface="Calibri" panose="020F0502020204030204" pitchFamily="34" charset="0"/>
                <a:ea typeface="微軟正黑體" panose="020B0604030504040204" pitchFamily="34" charset="-120"/>
                <a:cs typeface="Calibri" panose="020F0502020204030204" pitchFamily="34" charset="0"/>
              </a:rPr>
              <a:t>gfp_t</a:t>
            </a:r>
            <a:r>
              <a:rPr lang="en-US" altLang="zh-TW" dirty="0">
                <a:latin typeface="Calibri" panose="020F0502020204030204" pitchFamily="34" charset="0"/>
                <a:ea typeface="微軟正黑體" panose="020B0604030504040204" pitchFamily="34" charset="-120"/>
                <a:cs typeface="Calibri" panose="020F0502020204030204" pitchFamily="34" charset="0"/>
              </a:rPr>
              <a:t> flags);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devm_kfree</a:t>
            </a:r>
            <a:r>
              <a:rPr lang="en-US" altLang="zh-TW" dirty="0">
                <a:latin typeface="Calibri" panose="020F0502020204030204" pitchFamily="34" charset="0"/>
                <a:ea typeface="微軟正黑體" panose="020B0604030504040204" pitchFamily="34" charset="-120"/>
                <a:cs typeface="Calibri" panose="020F0502020204030204" pitchFamily="34" charset="0"/>
              </a:rPr>
              <a:t>(struct device *dev, void *p);</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Useful to immediately free an allocated buffer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For use in probe() functions.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01529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Device Managed Allocations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Memory allocation example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Normally done with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kmalloc</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released with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kfree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Device managed with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devm_kmalloc</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 *,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size_t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gfp_t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807EAE5C-0AFD-4C7F-A922-A8C8841D95FD}"/>
              </a:ext>
            </a:extLst>
          </p:cNvPr>
          <p:cNvPicPr>
            <a:picLocks noChangeAspect="1"/>
          </p:cNvPicPr>
          <p:nvPr/>
        </p:nvPicPr>
        <p:blipFill>
          <a:blip r:embed="rId3"/>
          <a:stretch>
            <a:fillRect/>
          </a:stretch>
        </p:blipFill>
        <p:spPr>
          <a:xfrm>
            <a:off x="454918" y="2383467"/>
            <a:ext cx="11278988" cy="4327335"/>
          </a:xfrm>
          <a:prstGeom prst="rect">
            <a:avLst/>
          </a:prstGeom>
        </p:spPr>
      </p:pic>
    </p:spTree>
    <p:extLst>
      <p:ext uri="{BB962C8B-B14F-4D97-AF65-F5344CB8AC3E}">
        <p14:creationId xmlns:p14="http://schemas.microsoft.com/office/powerpoint/2010/main" val="80740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vmalloc</a:t>
            </a:r>
            <a:r>
              <a:rPr lang="en-US" altLang="zh-TW" sz="3600" b="1" cap="none" dirty="0"/>
              <a:t> Allocator</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vmalloc</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allocator can be used to obtain virtually contiguous memory zones, but not physically contiguous. The requested memory size is rounded up to the next page.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allocated area is in the kernel space part of the address space, but outside of the identically-mapped area</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Allocations of fairly large areas is possible (almost as big as total available memory), since physical memory fragmentation is not an issue, but areas cannot be used for DMA, as DMA usually requires physically contiguous buffers.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Example use: to allocate kernel buffers to load module code.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API in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include/</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linux</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vmalloc.h</a:t>
            </a:r>
            <a:endPar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vmalloc</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(unsigned long size);</a:t>
            </a:r>
          </a:p>
          <a:p>
            <a:pPr lvl="2">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Returns a virtual address</a:t>
            </a: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vfree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addr</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p>
          <a:p>
            <a:pPr marL="45720" indent="0">
              <a:lnSpc>
                <a:spcPct val="120000"/>
              </a:lnSpc>
              <a:spcBef>
                <a:spcPts val="300"/>
              </a:spcBef>
              <a:buNone/>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681267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Kernel Memory Debugging</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KASAN</a:t>
            </a:r>
            <a:r>
              <a:rPr lang="en-US" altLang="zh-TW" dirty="0">
                <a:latin typeface="Calibri" panose="020F0502020204030204" pitchFamily="34" charset="0"/>
                <a:ea typeface="微軟正黑體" panose="020B0604030504040204" pitchFamily="34" charset="-120"/>
                <a:cs typeface="Calibri" panose="020F0502020204030204" pitchFamily="34" charset="0"/>
              </a:rPr>
              <a:t> (Kernel Address Sanitizer)</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Dynamic memory error detector, to find use-after-free and out-of-bounds bugs.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Only available on x86_64, arm64, s390 and </a:t>
            </a:r>
            <a:r>
              <a:rPr lang="en-US" altLang="zh-TW" dirty="0" err="1">
                <a:latin typeface="Calibri" panose="020F0502020204030204" pitchFamily="34" charset="0"/>
                <a:ea typeface="微軟正黑體" panose="020B0604030504040204" pitchFamily="34" charset="-120"/>
                <a:cs typeface="Calibri" panose="020F0502020204030204" pitchFamily="34" charset="0"/>
              </a:rPr>
              <a:t>xtensa</a:t>
            </a:r>
            <a:r>
              <a:rPr lang="en-US" altLang="zh-TW" dirty="0">
                <a:latin typeface="Calibri" panose="020F0502020204030204" pitchFamily="34" charset="0"/>
                <a:ea typeface="微軟正黑體" panose="020B0604030504040204" pitchFamily="34" charset="-120"/>
                <a:cs typeface="Calibri" panose="020F0502020204030204" pitchFamily="34" charset="0"/>
              </a:rPr>
              <a:t> so far (Linux 4.20 status), but will help to improve architecture independent code anyway.</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dev-tools/</a:t>
            </a:r>
            <a:r>
              <a:rPr lang="en-US" altLang="zh-TW" dirty="0" err="1">
                <a:latin typeface="Calibri" panose="020F0502020204030204" pitchFamily="34" charset="0"/>
                <a:ea typeface="微軟正黑體" panose="020B0604030504040204" pitchFamily="34" charset="-120"/>
                <a:cs typeface="Calibri" panose="020F0502020204030204" pitchFamily="34" charset="0"/>
              </a:rPr>
              <a:t>kasan</a:t>
            </a:r>
            <a:r>
              <a:rPr lang="en-US" altLang="zh-TW" dirty="0">
                <a:latin typeface="Calibri" panose="020F0502020204030204" pitchFamily="34" charset="0"/>
                <a:ea typeface="微軟正黑體" panose="020B0604030504040204" pitchFamily="34" charset="-120"/>
                <a:cs typeface="Calibri" panose="020F0502020204030204" pitchFamily="34" charset="0"/>
              </a:rPr>
              <a:t> for details.</a:t>
            </a:r>
          </a:p>
          <a:p>
            <a:pPr>
              <a:lnSpc>
                <a:spcPct val="120000"/>
              </a:lnSpc>
              <a:spcBef>
                <a:spcPts val="300"/>
              </a:spcBef>
            </a:pP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Kmemleak</a:t>
            </a:r>
            <a:endPar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Dynamic checker for memory leaks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This feature is available for all architectures.</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See dev-tools/</a:t>
            </a:r>
            <a:r>
              <a:rPr lang="en-US" altLang="zh-TW" dirty="0" err="1">
                <a:latin typeface="Calibri" panose="020F0502020204030204" pitchFamily="34" charset="0"/>
                <a:ea typeface="微軟正黑體" panose="020B0604030504040204" pitchFamily="34" charset="-120"/>
                <a:cs typeface="Calibri" panose="020F0502020204030204" pitchFamily="34" charset="0"/>
              </a:rPr>
              <a:t>kmemleak</a:t>
            </a:r>
            <a:r>
              <a:rPr lang="en-US" altLang="zh-TW" dirty="0">
                <a:latin typeface="Calibri" panose="020F0502020204030204" pitchFamily="34" charset="0"/>
                <a:ea typeface="微軟正黑體" panose="020B0604030504040204" pitchFamily="34" charset="-120"/>
                <a:cs typeface="Calibri" panose="020F0502020204030204" pitchFamily="34" charset="0"/>
              </a:rPr>
              <a:t> for details.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Both have a significant overhead. Only use them in development!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753312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I/O Memory and Port I/O</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MMIO</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Same address bus to address memory and I/O devices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Access to the I/O devices using regular instructions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Most widely used I/O method across the different architectures supported by Linux</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PIO</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Different address spaces for memory and I/O devices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Uses a special class of CPU instructions to access I/O devices</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Example on x86: IN and OUT instructions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551994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B030717-F0FC-421C-BFAA-238AC2EE1768}"/>
              </a:ext>
            </a:extLst>
          </p:cNvPr>
          <p:cNvPicPr>
            <a:picLocks noChangeAspect="1"/>
          </p:cNvPicPr>
          <p:nvPr/>
        </p:nvPicPr>
        <p:blipFill>
          <a:blip r:embed="rId3"/>
          <a:stretch>
            <a:fillRect/>
          </a:stretch>
        </p:blipFill>
        <p:spPr>
          <a:xfrm>
            <a:off x="193763" y="1104631"/>
            <a:ext cx="11801298" cy="5511200"/>
          </a:xfrm>
          <a:prstGeom prst="rect">
            <a:avLst/>
          </a:prstGeom>
        </p:spPr>
      </p:pic>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MMIO vs PIO</a:t>
            </a:r>
            <a:endParaRPr lang="en-US" altLang="zh-TW" sz="3600" b="1" cap="none" dirty="0">
              <a:uFillTx/>
            </a:endParaRPr>
          </a:p>
        </p:txBody>
      </p:sp>
    </p:spTree>
    <p:extLst>
      <p:ext uri="{BB962C8B-B14F-4D97-AF65-F5344CB8AC3E}">
        <p14:creationId xmlns:p14="http://schemas.microsoft.com/office/powerpoint/2010/main" val="2731708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Requesting I/O ports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Tells the kernel which driver is using which I/O ports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Allows to prevent other drivers from using the same I/O ports, but is purely voluntary.</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marL="45720" indent="0">
              <a:lnSpc>
                <a:spcPct val="120000"/>
              </a:lnSpc>
              <a:spcBef>
                <a:spcPts val="300"/>
              </a:spcBef>
              <a:buNone/>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Tries to reserve the given region and returns NULL if unsuccessful.</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1C9224ED-C7E3-4668-9B7A-FCDDD92D6E7B}"/>
              </a:ext>
            </a:extLst>
          </p:cNvPr>
          <p:cNvPicPr>
            <a:picLocks noChangeAspect="1"/>
          </p:cNvPicPr>
          <p:nvPr/>
        </p:nvPicPr>
        <p:blipFill>
          <a:blip r:embed="rId3"/>
          <a:stretch>
            <a:fillRect/>
          </a:stretch>
        </p:blipFill>
        <p:spPr>
          <a:xfrm>
            <a:off x="3063093" y="1988840"/>
            <a:ext cx="6062638" cy="1749418"/>
          </a:xfrm>
          <a:prstGeom prst="rect">
            <a:avLst/>
          </a:prstGeom>
        </p:spPr>
      </p:pic>
      <p:pic>
        <p:nvPicPr>
          <p:cNvPr id="3" name="圖片 2">
            <a:extLst>
              <a:ext uri="{FF2B5EF4-FFF2-40B4-BE49-F238E27FC236}">
                <a16:creationId xmlns:a16="http://schemas.microsoft.com/office/drawing/2014/main" id="{C6598665-A27E-4561-9780-BFC588ED05A2}"/>
              </a:ext>
            </a:extLst>
          </p:cNvPr>
          <p:cNvPicPr>
            <a:picLocks noChangeAspect="1"/>
          </p:cNvPicPr>
          <p:nvPr/>
        </p:nvPicPr>
        <p:blipFill>
          <a:blip r:embed="rId4"/>
          <a:stretch>
            <a:fillRect/>
          </a:stretch>
        </p:blipFill>
        <p:spPr>
          <a:xfrm>
            <a:off x="3063093" y="4444348"/>
            <a:ext cx="6062638" cy="1862822"/>
          </a:xfrm>
          <a:prstGeom prst="rect">
            <a:avLst/>
          </a:prstGeom>
        </p:spPr>
      </p:pic>
    </p:spTree>
    <p:extLst>
      <p:ext uri="{BB962C8B-B14F-4D97-AF65-F5344CB8AC3E}">
        <p14:creationId xmlns:p14="http://schemas.microsoft.com/office/powerpoint/2010/main" val="2156628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/proc/</a:t>
            </a:r>
            <a:r>
              <a:rPr lang="en-US" altLang="zh-TW" sz="3600" b="1" cap="none" dirty="0" err="1"/>
              <a:t>ioports</a:t>
            </a:r>
            <a:r>
              <a:rPr lang="en-US" altLang="zh-TW" sz="3600" b="1" cap="none" dirty="0"/>
              <a:t> example (x86)</a:t>
            </a:r>
            <a:endParaRPr lang="en-US" altLang="zh-TW" sz="3600" b="1" cap="none" dirty="0">
              <a:uFillTx/>
            </a:endParaRPr>
          </a:p>
        </p:txBody>
      </p:sp>
      <p:sp>
        <p:nvSpPr>
          <p:cNvPr id="3" name="內容版面配置區 2">
            <a:extLst>
              <a:ext uri="{FF2B5EF4-FFF2-40B4-BE49-F238E27FC236}">
                <a16:creationId xmlns:a16="http://schemas.microsoft.com/office/drawing/2014/main" id="{37CC99AE-8F64-4A37-BC1E-6F41DB3B4087}"/>
              </a:ext>
            </a:extLst>
          </p:cNvPr>
          <p:cNvSpPr>
            <a:spLocks noGrp="1"/>
          </p:cNvSpPr>
          <p:nvPr>
            <p:ph sz="half" idx="1"/>
          </p:nvPr>
        </p:nvSpPr>
        <p:spPr/>
        <p:txBody>
          <a:bodyPr/>
          <a:lstStyle/>
          <a:p>
            <a:endParaRPr lang="zh-TW" altLang="en-US"/>
          </a:p>
        </p:txBody>
      </p:sp>
      <p:pic>
        <p:nvPicPr>
          <p:cNvPr id="5" name="圖片 4">
            <a:extLst>
              <a:ext uri="{FF2B5EF4-FFF2-40B4-BE49-F238E27FC236}">
                <a16:creationId xmlns:a16="http://schemas.microsoft.com/office/drawing/2014/main" id="{B0DB5B9D-1642-453E-832A-1834DAA1E363}"/>
              </a:ext>
            </a:extLst>
          </p:cNvPr>
          <p:cNvPicPr>
            <a:picLocks noChangeAspect="1"/>
          </p:cNvPicPr>
          <p:nvPr/>
        </p:nvPicPr>
        <p:blipFill>
          <a:blip r:embed="rId3"/>
          <a:stretch>
            <a:fillRect/>
          </a:stretch>
        </p:blipFill>
        <p:spPr>
          <a:xfrm>
            <a:off x="3912538" y="910256"/>
            <a:ext cx="4874384" cy="5847909"/>
          </a:xfrm>
          <a:prstGeom prst="rect">
            <a:avLst/>
          </a:prstGeom>
        </p:spPr>
      </p:pic>
    </p:spTree>
    <p:extLst>
      <p:ext uri="{BB962C8B-B14F-4D97-AF65-F5344CB8AC3E}">
        <p14:creationId xmlns:p14="http://schemas.microsoft.com/office/powerpoint/2010/main" val="633134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Accessing I/O ports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Functions to read/write bytes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b</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word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w</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and longs (</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to I/O ports: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unsigned in[</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](unsigned long port)</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void out[</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](value, unsigned long port)</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And the strings variants: often more efficient than the corresponding C loop, if the processor supports such operations!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void ins[</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](unsigned port, void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unsigned long count)</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void outs[</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sz="2200" dirty="0">
                <a:latin typeface="Calibri" panose="020F0502020204030204" pitchFamily="34" charset="0"/>
                <a:ea typeface="微軟正黑體" panose="020B0604030504040204" pitchFamily="34" charset="-120"/>
                <a:cs typeface="Calibri" panose="020F0502020204030204" pitchFamily="34" charset="0"/>
              </a:rPr>
              <a:t>](unsigned port, void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unsigned long count)</a:t>
            </a:r>
          </a:p>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Examples</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read 8 bits</a:t>
            </a:r>
          </a:p>
          <a:p>
            <a:pPr lvl="1">
              <a:lnSpc>
                <a:spcPct val="120000"/>
              </a:lnSpc>
              <a:spcBef>
                <a:spcPts val="300"/>
              </a:spcBef>
            </a:pP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oldlcr</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inb</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baseio</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 UART_LCR)</a:t>
            </a:r>
          </a:p>
          <a:p>
            <a:pPr lvl="1">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write 8 bits</a:t>
            </a:r>
          </a:p>
          <a:p>
            <a:pPr lvl="1">
              <a:lnSpc>
                <a:spcPct val="120000"/>
              </a:lnSpc>
              <a:spcBef>
                <a:spcPts val="300"/>
              </a:spcBef>
            </a:pP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outb</a:t>
            </a:r>
            <a:r>
              <a:rPr lang="en-US" altLang="zh-TW" sz="2200" dirty="0">
                <a:latin typeface="Calibri" panose="020F0502020204030204" pitchFamily="34" charset="0"/>
                <a:ea typeface="微軟正黑體" panose="020B0604030504040204" pitchFamily="34" charset="-120"/>
                <a:cs typeface="Calibri" panose="020F0502020204030204" pitchFamily="34" charset="0"/>
              </a:rPr>
              <a:t>(MOXA_MUST_ENTER_ENCHANCE, </a:t>
            </a:r>
            <a:r>
              <a:rPr lang="en-US" altLang="zh-TW" sz="2200" dirty="0" err="1">
                <a:latin typeface="Calibri" panose="020F0502020204030204" pitchFamily="34" charset="0"/>
                <a:ea typeface="微軟正黑體" panose="020B0604030504040204" pitchFamily="34" charset="-120"/>
                <a:cs typeface="Calibri" panose="020F0502020204030204" pitchFamily="34" charset="0"/>
              </a:rPr>
              <a:t>baseio</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 UART_LCR)</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366662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Requesting I/O memory</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Functions equivalent to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request_region</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and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release_region</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dirty="0">
                <a:latin typeface="Calibri" panose="020F0502020204030204" pitchFamily="34" charset="0"/>
                <a:ea typeface="微軟正黑體" panose="020B0604030504040204" pitchFamily="34" charset="-120"/>
                <a:cs typeface="Calibri" panose="020F0502020204030204" pitchFamily="34" charset="0"/>
              </a:rPr>
              <a:t>, but for I/O memory.</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448AEA1A-2553-42B8-A022-BC920FC170D5}"/>
              </a:ext>
            </a:extLst>
          </p:cNvPr>
          <p:cNvPicPr>
            <a:picLocks noChangeAspect="1"/>
          </p:cNvPicPr>
          <p:nvPr/>
        </p:nvPicPr>
        <p:blipFill>
          <a:blip r:embed="rId3"/>
          <a:stretch>
            <a:fillRect/>
          </a:stretch>
        </p:blipFill>
        <p:spPr>
          <a:xfrm>
            <a:off x="2384350" y="1772816"/>
            <a:ext cx="7420124" cy="3730160"/>
          </a:xfrm>
          <a:prstGeom prst="rect">
            <a:avLst/>
          </a:prstGeom>
        </p:spPr>
      </p:pic>
    </p:spTree>
    <p:extLst>
      <p:ext uri="{BB962C8B-B14F-4D97-AF65-F5344CB8AC3E}">
        <p14:creationId xmlns:p14="http://schemas.microsoft.com/office/powerpoint/2010/main" val="1018900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/proc/</a:t>
            </a:r>
            <a:r>
              <a:rPr lang="en-US" altLang="zh-TW" sz="3600" b="1" cap="none" dirty="0" err="1"/>
              <a:t>iomem</a:t>
            </a:r>
            <a:r>
              <a:rPr lang="en-US" altLang="zh-TW" sz="3600" b="1" cap="none" dirty="0"/>
              <a:t> example - ARM (Raspberry Pi, Linux 4.19)</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EE44DFEC-EB99-4928-A47D-52572CFC6CBB}"/>
              </a:ext>
            </a:extLst>
          </p:cNvPr>
          <p:cNvPicPr>
            <a:picLocks noChangeAspect="1"/>
          </p:cNvPicPr>
          <p:nvPr/>
        </p:nvPicPr>
        <p:blipFill>
          <a:blip r:embed="rId3"/>
          <a:stretch>
            <a:fillRect/>
          </a:stretch>
        </p:blipFill>
        <p:spPr>
          <a:xfrm>
            <a:off x="3646140" y="871751"/>
            <a:ext cx="5225455" cy="5986249"/>
          </a:xfrm>
          <a:prstGeom prst="rect">
            <a:avLst/>
          </a:prstGeom>
        </p:spPr>
      </p:pic>
    </p:spTree>
    <p:extLst>
      <p:ext uri="{BB962C8B-B14F-4D97-AF65-F5344CB8AC3E}">
        <p14:creationId xmlns:p14="http://schemas.microsoft.com/office/powerpoint/2010/main" val="1194744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49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Mapping I/O Memory in Virtual Memory</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Load/store instructions work with virtual addresses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To access I/O memory, drivers need to have a virtual address that the processor</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can handle, because I/O memory is not mapped by default in virtual memory</a:t>
            </a:r>
          </a:p>
          <a:p>
            <a:pPr>
              <a:lnSpc>
                <a:spcPct val="120000"/>
              </a:lnSpc>
              <a:spcBef>
                <a:spcPts val="300"/>
              </a:spcBef>
            </a:pPr>
            <a:r>
              <a:rPr lang="en-US" altLang="zh-TW" dirty="0"/>
              <a:t>The </a:t>
            </a:r>
            <a:r>
              <a:rPr lang="en-US" altLang="zh-TW" dirty="0" err="1">
                <a:solidFill>
                  <a:srgbClr val="0000FF"/>
                </a:solidFill>
              </a:rPr>
              <a:t>ioremap</a:t>
            </a:r>
            <a:r>
              <a:rPr lang="en-US" altLang="zh-TW" dirty="0"/>
              <a:t> function satisfies this need:</a:t>
            </a: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t>Caution: check that </a:t>
            </a:r>
            <a:r>
              <a:rPr lang="en-US" altLang="zh-TW" dirty="0" err="1"/>
              <a:t>ioremap</a:t>
            </a:r>
            <a:r>
              <a:rPr lang="en-US" altLang="zh-TW" dirty="0"/>
              <a:t>() doesn’t return a NULL address!</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E89F814-18A5-4B82-BF3A-AEBCEE6C79BD}"/>
              </a:ext>
            </a:extLst>
          </p:cNvPr>
          <p:cNvPicPr>
            <a:picLocks noChangeAspect="1"/>
          </p:cNvPicPr>
          <p:nvPr/>
        </p:nvPicPr>
        <p:blipFill>
          <a:blip r:embed="rId3"/>
          <a:stretch>
            <a:fillRect/>
          </a:stretch>
        </p:blipFill>
        <p:spPr>
          <a:xfrm>
            <a:off x="2490736" y="2924944"/>
            <a:ext cx="7639397" cy="2165664"/>
          </a:xfrm>
          <a:prstGeom prst="rect">
            <a:avLst/>
          </a:prstGeom>
        </p:spPr>
      </p:pic>
    </p:spTree>
    <p:extLst>
      <p:ext uri="{BB962C8B-B14F-4D97-AF65-F5344CB8AC3E}">
        <p14:creationId xmlns:p14="http://schemas.microsoft.com/office/powerpoint/2010/main" val="79346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Driver Data Structures and Links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Each framework defines a structure that a device driver must register to be recognized as a device in this framework</a:t>
            </a:r>
          </a:p>
          <a:p>
            <a:pPr lvl="1">
              <a:lnSpc>
                <a:spcPct val="120000"/>
              </a:lnSpc>
              <a:spcBef>
                <a:spcPts val="300"/>
              </a:spcBef>
            </a:pP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uart_port</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for serial ports,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net_device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for network devices,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fb_info</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for framebuffers, etc.</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In addition to this structure, the driver usually needs to store additional information about each device</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This is typically done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By </a:t>
            </a:r>
            <a:r>
              <a:rPr lang="en-US" altLang="zh-TW" sz="2400" dirty="0" err="1">
                <a:latin typeface="Calibri" panose="020F0502020204030204" pitchFamily="34" charset="0"/>
                <a:ea typeface="微軟正黑體" panose="020B0604030504040204" pitchFamily="34" charset="-120"/>
                <a:cs typeface="Calibri" panose="020F0502020204030204" pitchFamily="34" charset="0"/>
              </a:rPr>
              <a:t>subclassing</a:t>
            </a:r>
            <a:r>
              <a:rPr lang="en-US" altLang="zh-TW" sz="2400" dirty="0">
                <a:latin typeface="Calibri" panose="020F0502020204030204" pitchFamily="34" charset="0"/>
                <a:ea typeface="微軟正黑體" panose="020B0604030504040204" pitchFamily="34" charset="-120"/>
                <a:cs typeface="Calibri" panose="020F0502020204030204" pitchFamily="34" charset="0"/>
              </a:rPr>
              <a:t> the appropriate framework structure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By storing a reference to the appropriate framework structure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Or by including your information in the framework structure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58149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50</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err="1"/>
              <a:t>ioremap</a:t>
            </a:r>
            <a:r>
              <a:rPr lang="en-US" altLang="zh-TW" sz="3600" b="1" cap="none" dirty="0"/>
              <a:t>()</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4064E0CC-8DCF-41AD-9E55-2609A0462466}"/>
              </a:ext>
            </a:extLst>
          </p:cNvPr>
          <p:cNvPicPr>
            <a:picLocks noChangeAspect="1"/>
          </p:cNvPicPr>
          <p:nvPr/>
        </p:nvPicPr>
        <p:blipFill>
          <a:blip r:embed="rId3"/>
          <a:stretch>
            <a:fillRect/>
          </a:stretch>
        </p:blipFill>
        <p:spPr>
          <a:xfrm>
            <a:off x="2926060" y="992335"/>
            <a:ext cx="7002680" cy="5724865"/>
          </a:xfrm>
          <a:prstGeom prst="rect">
            <a:avLst/>
          </a:prstGeom>
        </p:spPr>
      </p:pic>
    </p:spTree>
    <p:extLst>
      <p:ext uri="{BB962C8B-B14F-4D97-AF65-F5344CB8AC3E}">
        <p14:creationId xmlns:p14="http://schemas.microsoft.com/office/powerpoint/2010/main" val="654192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51</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Managed API</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200" dirty="0">
                <a:latin typeface="Calibri" panose="020F0502020204030204" pitchFamily="34" charset="0"/>
                <a:ea typeface="微軟正黑體" panose="020B0604030504040204" pitchFamily="34" charset="-120"/>
                <a:cs typeface="Calibri" panose="020F0502020204030204" pitchFamily="34" charset="0"/>
              </a:rPr>
              <a:t>Using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request_mem_region</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and </a:t>
            </a:r>
            <a:r>
              <a:rPr lang="en-US" altLang="zh-TW" sz="22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ioremap</a:t>
            </a:r>
            <a:r>
              <a:rPr lang="en-US" altLang="zh-TW" sz="22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200" dirty="0">
                <a:latin typeface="Calibri" panose="020F0502020204030204" pitchFamily="34" charset="0"/>
                <a:ea typeface="微軟正黑體" panose="020B0604030504040204" pitchFamily="34" charset="-120"/>
                <a:cs typeface="Calibri" panose="020F0502020204030204" pitchFamily="34" charset="0"/>
              </a:rPr>
              <a:t> in device drivers is now deprecated. You</a:t>
            </a:r>
            <a:r>
              <a:rPr lang="zh-TW" altLang="en-US" sz="2200" dirty="0">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should use the below ”managed” functions instead, which simplify driver coding and</a:t>
            </a:r>
            <a:r>
              <a:rPr lang="zh-TW" altLang="en-US" sz="2200" dirty="0">
                <a:latin typeface="Calibri" panose="020F0502020204030204" pitchFamily="34" charset="0"/>
                <a:ea typeface="微軟正黑體" panose="020B0604030504040204" pitchFamily="34" charset="-120"/>
                <a:cs typeface="Calibri" panose="020F0502020204030204" pitchFamily="34" charset="0"/>
              </a:rPr>
              <a:t> </a:t>
            </a:r>
            <a:r>
              <a:rPr lang="en-US" altLang="zh-TW" sz="2200" dirty="0">
                <a:latin typeface="Calibri" panose="020F0502020204030204" pitchFamily="34" charset="0"/>
                <a:ea typeface="微軟正黑體" panose="020B0604030504040204" pitchFamily="34" charset="-120"/>
                <a:cs typeface="Calibri" panose="020F0502020204030204" pitchFamily="34" charset="0"/>
              </a:rPr>
              <a:t>error handling:</a:t>
            </a:r>
          </a:p>
          <a:p>
            <a:pPr lvl="1">
              <a:lnSpc>
                <a:spcPct val="120000"/>
              </a:lnSpc>
              <a:spcBef>
                <a:spcPts val="300"/>
              </a:spcBef>
            </a:pPr>
            <a:r>
              <a:rPr lang="en-US" altLang="zh-TW" sz="2200" dirty="0" err="1">
                <a:latin typeface="Calibri" panose="020F0502020204030204" pitchFamily="34" charset="0"/>
                <a:cs typeface="Calibri" panose="020F0502020204030204" pitchFamily="34" charset="0"/>
              </a:rPr>
              <a:t>devm_ioremap</a:t>
            </a:r>
            <a:r>
              <a:rPr lang="en-US" altLang="zh-TW" sz="2200" dirty="0">
                <a:latin typeface="Calibri" panose="020F0502020204030204" pitchFamily="34" charset="0"/>
                <a:cs typeface="Calibri" panose="020F0502020204030204" pitchFamily="34" charset="0"/>
              </a:rPr>
              <a:t>()</a:t>
            </a:r>
          </a:p>
          <a:p>
            <a:pPr lvl="1">
              <a:lnSpc>
                <a:spcPct val="120000"/>
              </a:lnSpc>
              <a:spcBef>
                <a:spcPts val="300"/>
              </a:spcBef>
            </a:pPr>
            <a:r>
              <a:rPr lang="en-US" altLang="zh-TW" sz="2200" dirty="0" err="1">
                <a:latin typeface="Calibri" panose="020F0502020204030204" pitchFamily="34" charset="0"/>
                <a:cs typeface="Calibri" panose="020F0502020204030204" pitchFamily="34" charset="0"/>
              </a:rPr>
              <a:t>devm_iounmap</a:t>
            </a:r>
            <a:r>
              <a:rPr lang="en-US" altLang="zh-TW" sz="2200" dirty="0">
                <a:latin typeface="Calibri" panose="020F0502020204030204" pitchFamily="34" charset="0"/>
                <a:cs typeface="Calibri" panose="020F0502020204030204" pitchFamily="34" charset="0"/>
              </a:rPr>
              <a:t>()</a:t>
            </a:r>
          </a:p>
          <a:p>
            <a:pPr lvl="1">
              <a:lnSpc>
                <a:spcPct val="120000"/>
              </a:lnSpc>
              <a:spcBef>
                <a:spcPts val="300"/>
              </a:spcBef>
            </a:pPr>
            <a:r>
              <a:rPr lang="en-US" altLang="zh-TW" sz="2200" dirty="0" err="1">
                <a:latin typeface="Calibri" panose="020F0502020204030204" pitchFamily="34" charset="0"/>
                <a:cs typeface="Calibri" panose="020F0502020204030204" pitchFamily="34" charset="0"/>
              </a:rPr>
              <a:t>devm_ioremap_resource</a:t>
            </a:r>
            <a:r>
              <a:rPr lang="en-US" altLang="zh-TW" sz="2200" dirty="0">
                <a:latin typeface="Calibri" panose="020F0502020204030204" pitchFamily="34" charset="0"/>
                <a:cs typeface="Calibri" panose="020F0502020204030204" pitchFamily="34" charset="0"/>
              </a:rPr>
              <a:t>()</a:t>
            </a:r>
          </a:p>
          <a:p>
            <a:pPr lvl="2">
              <a:lnSpc>
                <a:spcPct val="120000"/>
              </a:lnSpc>
              <a:spcBef>
                <a:spcPts val="300"/>
              </a:spcBef>
            </a:pPr>
            <a:r>
              <a:rPr lang="en-US" altLang="zh-TW" sz="2200" dirty="0">
                <a:latin typeface="Calibri" panose="020F0502020204030204" pitchFamily="34" charset="0"/>
                <a:cs typeface="Calibri" panose="020F0502020204030204" pitchFamily="34" charset="0"/>
              </a:rPr>
              <a:t>Takes care of both the request and remapping operations</a:t>
            </a:r>
          </a:p>
          <a:p>
            <a:pPr lvl="2">
              <a:lnSpc>
                <a:spcPct val="120000"/>
              </a:lnSpc>
              <a:spcBef>
                <a:spcPts val="300"/>
              </a:spcBef>
            </a:pPr>
            <a:r>
              <a:rPr lang="en-US" altLang="zh-TW" sz="2200" dirty="0">
                <a:latin typeface="Calibri" panose="020F0502020204030204" pitchFamily="34" charset="0"/>
                <a:cs typeface="Calibri" panose="020F0502020204030204" pitchFamily="34" charset="0"/>
              </a:rPr>
              <a:t>Example (drivers/crypto/</a:t>
            </a:r>
            <a:r>
              <a:rPr lang="en-US" altLang="zh-TW" sz="2200" dirty="0" err="1">
                <a:latin typeface="Calibri" panose="020F0502020204030204" pitchFamily="34" charset="0"/>
                <a:cs typeface="Calibri" panose="020F0502020204030204" pitchFamily="34" charset="0"/>
              </a:rPr>
              <a:t>atmel-sha.c</a:t>
            </a:r>
            <a:r>
              <a:rPr lang="en-US" altLang="zh-TW" sz="2200" dirty="0">
                <a:latin typeface="Calibri" panose="020F0502020204030204" pitchFamily="34" charset="0"/>
                <a:cs typeface="Calibri" panose="020F0502020204030204" pitchFamily="34" charset="0"/>
              </a:rPr>
              <a:t>):</a:t>
            </a:r>
          </a:p>
          <a:p>
            <a:pPr lvl="1">
              <a:lnSpc>
                <a:spcPct val="120000"/>
              </a:lnSpc>
              <a:spcBef>
                <a:spcPts val="300"/>
              </a:spcBef>
            </a:pP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a:p>
            <a:pPr marL="274320" lvl="1" indent="0">
              <a:lnSpc>
                <a:spcPct val="120000"/>
              </a:lnSpc>
              <a:spcBef>
                <a:spcPts val="300"/>
              </a:spcBef>
              <a:buNone/>
            </a:pP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endParaRPr lang="en-US" altLang="zh-TW" sz="2200" dirty="0">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a:p>
            <a:pPr lvl="1">
              <a:lnSpc>
                <a:spcPct val="120000"/>
              </a:lnSpc>
              <a:spcBef>
                <a:spcPts val="300"/>
              </a:spcBef>
            </a:pPr>
            <a:r>
              <a:rPr lang="en-US" altLang="zh-TW" sz="2200" dirty="0" err="1">
                <a:latin typeface="Calibri" panose="020F0502020204030204" pitchFamily="34" charset="0"/>
                <a:cs typeface="Calibri" panose="020F0502020204030204" pitchFamily="34" charset="0"/>
              </a:rPr>
              <a:t>devm_platform_ioremap_resource</a:t>
            </a:r>
            <a:r>
              <a:rPr lang="en-US" altLang="zh-TW" sz="2200" dirty="0">
                <a:latin typeface="Calibri" panose="020F0502020204030204" pitchFamily="34" charset="0"/>
                <a:cs typeface="Calibri" panose="020F0502020204030204" pitchFamily="34" charset="0"/>
              </a:rPr>
              <a:t>()</a:t>
            </a:r>
            <a:endParaRPr lang="en-US" altLang="zh-TW" sz="22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60AC9A6E-3C69-4A2E-9E55-8430E9050205}"/>
              </a:ext>
            </a:extLst>
          </p:cNvPr>
          <p:cNvPicPr>
            <a:picLocks noChangeAspect="1"/>
          </p:cNvPicPr>
          <p:nvPr/>
        </p:nvPicPr>
        <p:blipFill>
          <a:blip r:embed="rId3"/>
          <a:stretch>
            <a:fillRect/>
          </a:stretch>
        </p:blipFill>
        <p:spPr>
          <a:xfrm>
            <a:off x="981844" y="4221088"/>
            <a:ext cx="10774932" cy="1172463"/>
          </a:xfrm>
          <a:prstGeom prst="rect">
            <a:avLst/>
          </a:prstGeom>
        </p:spPr>
      </p:pic>
    </p:spTree>
    <p:extLst>
      <p:ext uri="{BB962C8B-B14F-4D97-AF65-F5344CB8AC3E}">
        <p14:creationId xmlns:p14="http://schemas.microsoft.com/office/powerpoint/2010/main" val="564070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52</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Accessing MMIO devices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Directly reading from or writing to addresses returned by </a:t>
            </a:r>
            <a:r>
              <a:rPr lang="en-US" altLang="zh-TW" dirty="0" err="1">
                <a:latin typeface="Calibri" panose="020F0502020204030204" pitchFamily="34" charset="0"/>
                <a:ea typeface="微軟正黑體" panose="020B0604030504040204" pitchFamily="34" charset="-120"/>
                <a:cs typeface="Calibri" panose="020F0502020204030204" pitchFamily="34" charset="0"/>
              </a:rPr>
              <a:t>ioremap</a:t>
            </a:r>
            <a:r>
              <a:rPr lang="en-US" altLang="zh-TW" dirty="0">
                <a:latin typeface="Calibri" panose="020F0502020204030204" pitchFamily="34" charset="0"/>
                <a:ea typeface="微軟正黑體" panose="020B0604030504040204" pitchFamily="34" charset="-120"/>
                <a:cs typeface="Calibri" panose="020F0502020204030204" pitchFamily="34" charset="0"/>
              </a:rPr>
              <a:t>() (pointer</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dereferencing) may not work on some architectures.</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To do PCI-style, little-endian accesses, conversion being done automatically</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unsigned read[</a:t>
            </a:r>
            <a:r>
              <a:rPr lang="en-US" altLang="zh-TW"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write[</a:t>
            </a:r>
            <a:r>
              <a:rPr lang="en-US" altLang="zh-TW"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dirty="0">
                <a:latin typeface="Calibri" panose="020F0502020204030204" pitchFamily="34" charset="0"/>
                <a:ea typeface="微軟正黑體" panose="020B0604030504040204" pitchFamily="34" charset="-120"/>
                <a:cs typeface="Calibri" panose="020F0502020204030204" pitchFamily="34" charset="0"/>
              </a:rPr>
              <a:t>](unsigned </a:t>
            </a:r>
            <a:r>
              <a:rPr lang="en-US" altLang="zh-TW" dirty="0" err="1">
                <a:latin typeface="Calibri" panose="020F0502020204030204" pitchFamily="34" charset="0"/>
                <a:ea typeface="微軟正黑體" panose="020B0604030504040204" pitchFamily="34" charset="-120"/>
                <a:cs typeface="Calibri" panose="020F0502020204030204" pitchFamily="34" charset="0"/>
              </a:rPr>
              <a:t>val</a:t>
            </a:r>
            <a:r>
              <a:rPr lang="en-US" altLang="zh-TW" dirty="0">
                <a:latin typeface="Calibri" panose="020F0502020204030204" pitchFamily="34" charset="0"/>
                <a:ea typeface="微軟正黑體" panose="020B0604030504040204" pitchFamily="34" charset="-120"/>
                <a:cs typeface="Calibri" panose="020F0502020204030204" pitchFamily="34" charset="0"/>
              </a:rPr>
              <a:t>, 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To do raw access, without endianness conversion</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unsigned __</a:t>
            </a:r>
            <a:r>
              <a:rPr lang="en-US" altLang="zh-TW" dirty="0" err="1">
                <a:latin typeface="Calibri" panose="020F0502020204030204" pitchFamily="34" charset="0"/>
                <a:ea typeface="微軟正黑體" panose="020B0604030504040204" pitchFamily="34" charset="-120"/>
                <a:cs typeface="Calibri" panose="020F0502020204030204" pitchFamily="34" charset="0"/>
              </a:rPr>
              <a:t>raw_read</a:t>
            </a:r>
            <a:r>
              <a:rPr lang="en-US" altLang="zh-TW" dirty="0">
                <a:latin typeface="Calibri" panose="020F0502020204030204" pitchFamily="34" charset="0"/>
                <a:ea typeface="微軟正黑體" panose="020B0604030504040204" pitchFamily="34" charset="-120"/>
                <a:cs typeface="Calibri" panose="020F0502020204030204" pitchFamily="34" charset="0"/>
              </a:rPr>
              <a:t>[</a:t>
            </a:r>
            <a:r>
              <a:rPr lang="en-US" altLang="zh-TW"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dirty="0">
                <a:latin typeface="Calibri" panose="020F0502020204030204" pitchFamily="34" charset="0"/>
                <a:ea typeface="微軟正黑體" panose="020B0604030504040204" pitchFamily="34" charset="-120"/>
                <a:cs typeface="Calibri" panose="020F0502020204030204" pitchFamily="34" charset="0"/>
              </a:rPr>
              <a:t>](void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void __</a:t>
            </a:r>
            <a:r>
              <a:rPr lang="en-US" altLang="zh-TW" dirty="0" err="1">
                <a:latin typeface="Calibri" panose="020F0502020204030204" pitchFamily="34" charset="0"/>
                <a:ea typeface="微軟正黑體" panose="020B0604030504040204" pitchFamily="34" charset="-120"/>
                <a:cs typeface="Calibri" panose="020F0502020204030204" pitchFamily="34" charset="0"/>
              </a:rPr>
              <a:t>raw_write</a:t>
            </a:r>
            <a:r>
              <a:rPr lang="en-US" altLang="zh-TW" dirty="0">
                <a:latin typeface="Calibri" panose="020F0502020204030204" pitchFamily="34" charset="0"/>
                <a:ea typeface="微軟正黑體" panose="020B0604030504040204" pitchFamily="34" charset="-120"/>
                <a:cs typeface="Calibri" panose="020F0502020204030204" pitchFamily="34" charset="0"/>
              </a:rPr>
              <a:t>[</a:t>
            </a:r>
            <a:r>
              <a:rPr lang="en-US" altLang="zh-TW" dirty="0" err="1">
                <a:latin typeface="Calibri" panose="020F0502020204030204" pitchFamily="34" charset="0"/>
                <a:ea typeface="微軟正黑體" panose="020B0604030504040204" pitchFamily="34" charset="-120"/>
                <a:cs typeface="Calibri" panose="020F0502020204030204" pitchFamily="34" charset="0"/>
              </a:rPr>
              <a:t>bwl</a:t>
            </a:r>
            <a:r>
              <a:rPr lang="en-US" altLang="zh-TW" dirty="0">
                <a:latin typeface="Calibri" panose="020F0502020204030204" pitchFamily="34" charset="0"/>
                <a:ea typeface="微軟正黑體" panose="020B0604030504040204" pitchFamily="34" charset="-120"/>
                <a:cs typeface="Calibri" panose="020F0502020204030204" pitchFamily="34" charset="0"/>
              </a:rPr>
              <a:t>](unsigned </a:t>
            </a:r>
            <a:r>
              <a:rPr lang="en-US" altLang="zh-TW" dirty="0" err="1">
                <a:latin typeface="Calibri" panose="020F0502020204030204" pitchFamily="34" charset="0"/>
                <a:ea typeface="微軟正黑體" panose="020B0604030504040204" pitchFamily="34" charset="-120"/>
                <a:cs typeface="Calibri" panose="020F0502020204030204" pitchFamily="34" charset="0"/>
              </a:rPr>
              <a:t>val</a:t>
            </a:r>
            <a:r>
              <a:rPr lang="en-US" altLang="zh-TW" dirty="0">
                <a:latin typeface="Calibri" panose="020F0502020204030204" pitchFamily="34" charset="0"/>
                <a:ea typeface="微軟正黑體" panose="020B0604030504040204" pitchFamily="34" charset="-120"/>
                <a:cs typeface="Calibri" panose="020F0502020204030204" pitchFamily="34" charset="0"/>
              </a:rPr>
              <a:t>, void *</a:t>
            </a:r>
            <a:r>
              <a:rPr lang="en-US" altLang="zh-TW" dirty="0" err="1">
                <a:latin typeface="Calibri" panose="020F0502020204030204" pitchFamily="34" charset="0"/>
                <a:ea typeface="微軟正黑體" panose="020B0604030504040204" pitchFamily="34" charset="-120"/>
                <a:cs typeface="Calibri" panose="020F0502020204030204" pitchFamily="34" charset="0"/>
              </a:rPr>
              <a:t>addr</a:t>
            </a:r>
            <a:r>
              <a:rPr lang="en-US" altLang="zh-TW" dirty="0">
                <a:latin typeface="Calibri" panose="020F0502020204030204" pitchFamily="34" charset="0"/>
                <a:ea typeface="微軟正黑體" panose="020B0604030504040204" pitchFamily="34" charset="-120"/>
                <a:cs typeface="Calibri" panose="020F0502020204030204" pitchFamily="34" charset="0"/>
              </a:rPr>
              <a:t>);</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Example</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32 bits write</a:t>
            </a:r>
          </a:p>
          <a:p>
            <a:pPr lvl="1">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__</a:t>
            </a:r>
            <a:r>
              <a:rPr lang="en-US" altLang="zh-TW" dirty="0" err="1">
                <a:latin typeface="Calibri" panose="020F0502020204030204" pitchFamily="34" charset="0"/>
                <a:ea typeface="微軟正黑體" panose="020B0604030504040204" pitchFamily="34" charset="-120"/>
                <a:cs typeface="Calibri" panose="020F0502020204030204" pitchFamily="34" charset="0"/>
              </a:rPr>
              <a:t>raw_writel</a:t>
            </a:r>
            <a:r>
              <a:rPr lang="en-US" altLang="zh-TW" dirty="0">
                <a:latin typeface="Calibri" panose="020F0502020204030204" pitchFamily="34" charset="0"/>
                <a:ea typeface="微軟正黑體" panose="020B0604030504040204" pitchFamily="34" charset="-120"/>
                <a:cs typeface="Calibri" panose="020F0502020204030204" pitchFamily="34" charset="0"/>
              </a:rPr>
              <a:t>(1 &lt;&lt; KS8695_IRQ_UART_TX,</a:t>
            </a:r>
            <a:r>
              <a:rPr lang="zh-TW" altLang="en-US" dirty="0">
                <a:latin typeface="Calibri" panose="020F0502020204030204" pitchFamily="34" charset="0"/>
                <a:ea typeface="微軟正黑體" panose="020B0604030504040204" pitchFamily="34" charset="-120"/>
                <a:cs typeface="Calibri" panose="020F0502020204030204" pitchFamily="34" charset="0"/>
              </a:rPr>
              <a:t> </a:t>
            </a:r>
            <a:r>
              <a:rPr lang="en-US" altLang="zh-TW" dirty="0" err="1">
                <a:latin typeface="Calibri" panose="020F0502020204030204" pitchFamily="34" charset="0"/>
                <a:ea typeface="微軟正黑體" panose="020B0604030504040204" pitchFamily="34" charset="-120"/>
                <a:cs typeface="Calibri" panose="020F0502020204030204" pitchFamily="34" charset="0"/>
              </a:rPr>
              <a:t>membase</a:t>
            </a:r>
            <a:r>
              <a:rPr lang="en-US" altLang="zh-TW" dirty="0">
                <a:latin typeface="Calibri" panose="020F0502020204030204" pitchFamily="34" charset="0"/>
                <a:ea typeface="微軟正黑體" panose="020B0604030504040204" pitchFamily="34" charset="-120"/>
                <a:cs typeface="Calibri" panose="020F0502020204030204" pitchFamily="34" charset="0"/>
              </a:rPr>
              <a:t> + KS8695_INTST);</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292348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53</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Avoiding I/O Access Issues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Caching on I/O ports or memory already disabled</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Use the </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writel</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a:t>
            </a:r>
            <a:r>
              <a:rPr lang="en-US" altLang="zh-TW" sz="26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readl</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macros, they do the right thing for your architecture</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The compiler and/or CPU can reorder memory accesses, which might cause</a:t>
            </a:r>
            <a:r>
              <a:rPr lang="zh-TW" altLang="en-US" sz="2600" dirty="0">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troubles for your devices is they expect one register to be read/written before</a:t>
            </a:r>
            <a:r>
              <a:rPr lang="zh-TW" altLang="en-US" sz="2600" dirty="0">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another one.</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Memory barriers are available to prevent this reordering</a:t>
            </a:r>
          </a:p>
          <a:p>
            <a:pPr lvl="1">
              <a:lnSpc>
                <a:spcPct val="120000"/>
              </a:lnSpc>
              <a:spcBef>
                <a:spcPts val="300"/>
              </a:spcBef>
            </a:pP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rmb</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is a read memory barrier, prevents reads to cross the barrier</a:t>
            </a:r>
          </a:p>
          <a:p>
            <a:pPr lvl="1">
              <a:lnSpc>
                <a:spcPct val="120000"/>
              </a:lnSpc>
              <a:spcBef>
                <a:spcPts val="300"/>
              </a:spcBef>
            </a:pP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wmb</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is a write memory barrier</a:t>
            </a:r>
          </a:p>
          <a:p>
            <a:pPr lvl="1">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mb() is a read-write memory barrier</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Starts to be a problem with CPUs that reorder instructions and SMP.</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See Documentation/memory-barriers.txt for details</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121440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54</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/dev/mem</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Used to provide user space applications with direct access to physical addresses.</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Usage: open /dev/mem and read or write at given offset. What you read or write</a:t>
            </a:r>
            <a:r>
              <a:rPr lang="zh-TW" altLang="en-US" sz="2600" dirty="0">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is the value at the corresponding physical address.</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Used by applications such as the X server to write directly to device memory.</a:t>
            </a:r>
          </a:p>
          <a:p>
            <a:pPr>
              <a:lnSpc>
                <a:spcPct val="120000"/>
              </a:lnSpc>
              <a:spcBef>
                <a:spcPts val="300"/>
              </a:spcBef>
            </a:pPr>
            <a:r>
              <a:rPr lang="en-US" altLang="zh-TW" sz="2600" dirty="0">
                <a:latin typeface="Calibri" panose="020F0502020204030204" pitchFamily="34" charset="0"/>
                <a:ea typeface="微軟正黑體" panose="020B0604030504040204" pitchFamily="34" charset="-120"/>
                <a:cs typeface="Calibri" panose="020F0502020204030204" pitchFamily="34" charset="0"/>
              </a:rPr>
              <a:t>On x86, arm, arm64, </a:t>
            </a:r>
            <a:r>
              <a:rPr lang="en-US" altLang="zh-TW" sz="2600" dirty="0" err="1">
                <a:latin typeface="Calibri" panose="020F0502020204030204" pitchFamily="34" charset="0"/>
                <a:ea typeface="微軟正黑體" panose="020B0604030504040204" pitchFamily="34" charset="-120"/>
                <a:cs typeface="Calibri" panose="020F0502020204030204" pitchFamily="34" charset="0"/>
              </a:rPr>
              <a:t>powerpc</a:t>
            </a:r>
            <a:r>
              <a:rPr lang="en-US" altLang="zh-TW" sz="2600" dirty="0">
                <a:latin typeface="Calibri" panose="020F0502020204030204" pitchFamily="34" charset="0"/>
                <a:ea typeface="微軟正黑體" panose="020B0604030504040204" pitchFamily="34" charset="-120"/>
                <a:cs typeface="Calibri" panose="020F0502020204030204" pitchFamily="34" charset="0"/>
              </a:rPr>
              <a:t>, s390 and unicore32: </a:t>
            </a:r>
            <a:r>
              <a:rPr lang="en-US" altLang="zh-TW"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CONFIG_STRICT_DEVMEM</a:t>
            </a:r>
            <a:r>
              <a:rPr lang="zh-TW" altLang="en-US" sz="26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option to restrict /dev/mem to non-RAM addresses, for security reasons (Linux</a:t>
            </a:r>
            <a:r>
              <a:rPr lang="zh-TW" altLang="en-US" sz="2600" dirty="0">
                <a:latin typeface="Calibri" panose="020F0502020204030204" pitchFamily="34" charset="0"/>
                <a:ea typeface="微軟正黑體" panose="020B0604030504040204" pitchFamily="34" charset="-120"/>
                <a:cs typeface="Calibri" panose="020F0502020204030204" pitchFamily="34" charset="0"/>
              </a:rPr>
              <a:t> </a:t>
            </a:r>
            <a:r>
              <a:rPr lang="en-US" altLang="zh-TW" sz="2600" dirty="0">
                <a:latin typeface="Calibri" panose="020F0502020204030204" pitchFamily="34" charset="0"/>
                <a:ea typeface="微軟正黑體" panose="020B0604030504040204" pitchFamily="34" charset="-120"/>
                <a:cs typeface="Calibri" panose="020F0502020204030204" pitchFamily="34" charset="0"/>
              </a:rPr>
              <a:t>4.20 status).</a:t>
            </a:r>
            <a:endParaRPr lang="en-US" altLang="zh-TW" sz="26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702963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presentation background」的圖片搜尋結果"/>
          <p:cNvPicPr>
            <a:picLocks noChangeAspect="1" noChangeArrowheads="1"/>
          </p:cNvPicPr>
          <p:nvPr/>
        </p:nvPicPr>
        <p:blipFill>
          <a:blip r:embed="rId3"/>
          <a:srcRect/>
          <a:stretch>
            <a:fillRect/>
          </a:stretch>
        </p:blipFill>
        <p:spPr bwMode="auto">
          <a:xfrm>
            <a:off x="0" y="0"/>
            <a:ext cx="12188825" cy="6853237"/>
          </a:xfrm>
          <a:prstGeom prst="rect">
            <a:avLst/>
          </a:prstGeom>
          <a:noFill/>
        </p:spPr>
      </p:pic>
      <p:sp>
        <p:nvSpPr>
          <p:cNvPr id="10" name="文字方塊 9"/>
          <p:cNvSpPr txBox="1">
            <a:spLocks/>
          </p:cNvSpPr>
          <p:nvPr/>
        </p:nvSpPr>
        <p:spPr>
          <a:xfrm>
            <a:off x="3676122" y="1772816"/>
            <a:ext cx="4836580" cy="1031821"/>
          </a:xfrm>
          <a:prstGeom prst="rect">
            <a:avLst/>
          </a:prstGeom>
          <a:noFill/>
        </p:spPr>
        <p:txBody>
          <a:bodyPr wrap="none" rtlCol="0">
            <a:spAutoFit/>
          </a:bodyPr>
          <a:lstStyle/>
          <a:p>
            <a:pPr>
              <a:lnSpc>
                <a:spcPct val="90000"/>
              </a:lnSpc>
            </a:pPr>
            <a:r>
              <a:rPr lang="en-US" altLang="zh-TW" sz="6600" dirty="0">
                <a:uFillTx/>
                <a:latin typeface="Freestyle Script" panose="030804020302050B0404" pitchFamily="66" charset="0"/>
              </a:rPr>
              <a:t>That’s all for today.</a:t>
            </a:r>
            <a:endParaRPr lang="zh-TW" altLang="en-US" sz="6600" dirty="0">
              <a:uFillTx/>
              <a:latin typeface="Freestyle Script" panose="030804020302050B04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6</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Driver-Specific Data Structure Examples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i.MX serial driver: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imx_port</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is a subclass of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uart_port</a:t>
            </a:r>
            <a:endPar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r>
              <a:rPr lang="en-US" altLang="zh-TW" dirty="0">
                <a:latin typeface="Calibri" panose="020F0502020204030204" pitchFamily="34" charset="0"/>
                <a:cs typeface="Calibri" panose="020F0502020204030204" pitchFamily="34" charset="0"/>
              </a:rPr>
              <a:t>ds1305 RTC driver: </a:t>
            </a:r>
            <a:r>
              <a:rPr lang="en-US" altLang="zh-TW" dirty="0">
                <a:solidFill>
                  <a:srgbClr val="0000FF"/>
                </a:solidFill>
                <a:latin typeface="Calibri" panose="020F0502020204030204" pitchFamily="34" charset="0"/>
                <a:cs typeface="Calibri" panose="020F0502020204030204" pitchFamily="34" charset="0"/>
              </a:rPr>
              <a:t>struct ds1305 </a:t>
            </a:r>
            <a:r>
              <a:rPr lang="en-US" altLang="zh-TW" dirty="0">
                <a:latin typeface="Calibri" panose="020F0502020204030204" pitchFamily="34" charset="0"/>
                <a:cs typeface="Calibri" panose="020F0502020204030204" pitchFamily="34" charset="0"/>
              </a:rPr>
              <a:t>has a reference to </a:t>
            </a:r>
            <a:r>
              <a:rPr lang="en-US" altLang="zh-TW" dirty="0">
                <a:solidFill>
                  <a:srgbClr val="0000FF"/>
                </a:solidFill>
                <a:latin typeface="Calibri" panose="020F0502020204030204" pitchFamily="34" charset="0"/>
                <a:cs typeface="Calibri" panose="020F0502020204030204" pitchFamily="34" charset="0"/>
              </a:rPr>
              <a:t>struct </a:t>
            </a:r>
            <a:r>
              <a:rPr lang="en-US" altLang="zh-TW" dirty="0" err="1">
                <a:solidFill>
                  <a:srgbClr val="0000FF"/>
                </a:solidFill>
                <a:latin typeface="Calibri" panose="020F0502020204030204" pitchFamily="34" charset="0"/>
                <a:cs typeface="Calibri" panose="020F0502020204030204" pitchFamily="34" charset="0"/>
              </a:rPr>
              <a:t>rtc_device</a:t>
            </a:r>
            <a:endParaRPr lang="en-US" altLang="zh-TW" sz="2400" dirty="0">
              <a:solidFill>
                <a:srgbClr val="0000FF"/>
              </a:solidFill>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5D33D58C-006B-4945-8FD6-1CADCC26EB42}"/>
              </a:ext>
            </a:extLst>
          </p:cNvPr>
          <p:cNvPicPr>
            <a:picLocks noChangeAspect="1"/>
          </p:cNvPicPr>
          <p:nvPr/>
        </p:nvPicPr>
        <p:blipFill rotWithShape="1">
          <a:blip r:embed="rId3"/>
          <a:srcRect b="47377"/>
          <a:stretch/>
        </p:blipFill>
        <p:spPr>
          <a:xfrm>
            <a:off x="2854052" y="1581212"/>
            <a:ext cx="5118433" cy="2587861"/>
          </a:xfrm>
          <a:prstGeom prst="rect">
            <a:avLst/>
          </a:prstGeom>
        </p:spPr>
      </p:pic>
      <p:pic>
        <p:nvPicPr>
          <p:cNvPr id="6" name="圖片 5">
            <a:extLst>
              <a:ext uri="{FF2B5EF4-FFF2-40B4-BE49-F238E27FC236}">
                <a16:creationId xmlns:a16="http://schemas.microsoft.com/office/drawing/2014/main" id="{58F83A17-B6BE-403F-AB0A-CA3BC202FA57}"/>
              </a:ext>
            </a:extLst>
          </p:cNvPr>
          <p:cNvPicPr>
            <a:picLocks noChangeAspect="1"/>
          </p:cNvPicPr>
          <p:nvPr/>
        </p:nvPicPr>
        <p:blipFill rotWithShape="1">
          <a:blip r:embed="rId3"/>
          <a:srcRect t="65673"/>
          <a:stretch/>
        </p:blipFill>
        <p:spPr>
          <a:xfrm>
            <a:off x="2854052" y="4893010"/>
            <a:ext cx="5116581" cy="1687463"/>
          </a:xfrm>
          <a:prstGeom prst="rect">
            <a:avLst/>
          </a:prstGeom>
        </p:spPr>
      </p:pic>
    </p:spTree>
    <p:extLst>
      <p:ext uri="{BB962C8B-B14F-4D97-AF65-F5344CB8AC3E}">
        <p14:creationId xmlns:p14="http://schemas.microsoft.com/office/powerpoint/2010/main" val="56786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7</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Driver-Specific Data Structure Examples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rtl8150 network driver</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struct rtl8150 </a:t>
            </a:r>
            <a:r>
              <a:rPr lang="en-US" altLang="zh-TW" dirty="0">
                <a:latin typeface="Calibri" panose="020F0502020204030204" pitchFamily="34" charset="0"/>
                <a:ea typeface="微軟正黑體" panose="020B0604030504040204" pitchFamily="34" charset="-120"/>
                <a:cs typeface="Calibri" panose="020F0502020204030204" pitchFamily="34" charset="0"/>
              </a:rPr>
              <a:t>has a reference to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net_device</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dirty="0">
                <a:latin typeface="Calibri" panose="020F0502020204030204" pitchFamily="34" charset="0"/>
                <a:ea typeface="微軟正黑體" panose="020B0604030504040204" pitchFamily="34" charset="-120"/>
                <a:cs typeface="Calibri" panose="020F0502020204030204" pitchFamily="34" charset="0"/>
              </a:rPr>
              <a:t>and is allocated within that framework structure.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dirty="0">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3" name="圖片 2">
            <a:extLst>
              <a:ext uri="{FF2B5EF4-FFF2-40B4-BE49-F238E27FC236}">
                <a16:creationId xmlns:a16="http://schemas.microsoft.com/office/drawing/2014/main" id="{D98F232A-D82C-499F-9971-B21EDC1E5BCA}"/>
              </a:ext>
            </a:extLst>
          </p:cNvPr>
          <p:cNvPicPr>
            <a:picLocks noChangeAspect="1"/>
          </p:cNvPicPr>
          <p:nvPr/>
        </p:nvPicPr>
        <p:blipFill>
          <a:blip r:embed="rId3"/>
          <a:stretch>
            <a:fillRect/>
          </a:stretch>
        </p:blipFill>
        <p:spPr>
          <a:xfrm>
            <a:off x="3851274" y="2247900"/>
            <a:ext cx="4486275" cy="2362200"/>
          </a:xfrm>
          <a:prstGeom prst="rect">
            <a:avLst/>
          </a:prstGeom>
        </p:spPr>
      </p:pic>
    </p:spTree>
    <p:extLst>
      <p:ext uri="{BB962C8B-B14F-4D97-AF65-F5344CB8AC3E}">
        <p14:creationId xmlns:p14="http://schemas.microsoft.com/office/powerpoint/2010/main" val="22485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8</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Links between Structures</a:t>
            </a:r>
            <a:endParaRPr lang="en-US" altLang="zh-TW" sz="3600" b="1" cap="none" dirty="0">
              <a:uFillTx/>
            </a:endParaRP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framework structure typically contains a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 *</a:t>
            </a:r>
            <a:r>
              <a:rPr lang="en-US" altLang="zh-TW" dirty="0">
                <a:latin typeface="Calibri" panose="020F0502020204030204" pitchFamily="34" charset="0"/>
                <a:ea typeface="微軟正黑體" panose="020B0604030504040204" pitchFamily="34" charset="-120"/>
                <a:cs typeface="Calibri" panose="020F0502020204030204" pitchFamily="34" charset="0"/>
              </a:rPr>
              <a:t> pointer that the driver must point to the corresponding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device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It’s the relation between the logical device (for example a network interface) and the physical device (for example the USB network adapter)</a:t>
            </a:r>
          </a:p>
          <a:p>
            <a:pPr>
              <a:lnSpc>
                <a:spcPct val="120000"/>
              </a:lnSpc>
              <a:spcBef>
                <a:spcPts val="300"/>
              </a:spcBef>
            </a:pPr>
            <a:r>
              <a:rPr lang="en-US" altLang="zh-TW" dirty="0">
                <a:latin typeface="Calibri" panose="020F0502020204030204" pitchFamily="34" charset="0"/>
                <a:ea typeface="微軟正黑體" panose="020B0604030504040204" pitchFamily="34" charset="-120"/>
                <a:cs typeface="Calibri" panose="020F0502020204030204" pitchFamily="34" charset="0"/>
              </a:rPr>
              <a:t>The device structure also contains a </a:t>
            </a:r>
            <a:r>
              <a:rPr lang="en-US" altLang="zh-TW" dirty="0">
                <a:solidFill>
                  <a:srgbClr val="0000FF"/>
                </a:solidFill>
                <a:latin typeface="Calibri" panose="020F0502020204030204" pitchFamily="34" charset="0"/>
                <a:ea typeface="微軟正黑體" panose="020B0604030504040204" pitchFamily="34" charset="-120"/>
                <a:cs typeface="Calibri" panose="020F0502020204030204" pitchFamily="34" charset="0"/>
              </a:rPr>
              <a:t>void * </a:t>
            </a:r>
            <a:r>
              <a:rPr lang="en-US" altLang="zh-TW" dirty="0">
                <a:latin typeface="Calibri" panose="020F0502020204030204" pitchFamily="34" charset="0"/>
                <a:ea typeface="微軟正黑體" panose="020B0604030504040204" pitchFamily="34" charset="-120"/>
                <a:cs typeface="Calibri" panose="020F0502020204030204" pitchFamily="34" charset="0"/>
              </a:rPr>
              <a:t>pointer that the driver can freely use.</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It’s often used to link back the device to the higher-level structure from the framework.</a:t>
            </a:r>
          </a:p>
          <a:p>
            <a:pPr lvl="1">
              <a:lnSpc>
                <a:spcPct val="120000"/>
              </a:lnSpc>
              <a:spcBef>
                <a:spcPts val="300"/>
              </a:spcBef>
            </a:pPr>
            <a:r>
              <a:rPr lang="en-US" altLang="zh-TW" sz="2400" dirty="0">
                <a:latin typeface="Calibri" panose="020F0502020204030204" pitchFamily="34" charset="0"/>
                <a:ea typeface="微軟正黑體" panose="020B0604030504040204" pitchFamily="34" charset="-120"/>
                <a:cs typeface="Calibri" panose="020F0502020204030204" pitchFamily="34" charset="0"/>
              </a:rPr>
              <a:t>It allows, for example, from the </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struct </a:t>
            </a:r>
            <a:r>
              <a:rPr lang="en-US" altLang="zh-TW" sz="2400" dirty="0" err="1">
                <a:solidFill>
                  <a:srgbClr val="0000FF"/>
                </a:solidFill>
                <a:latin typeface="Calibri" panose="020F0502020204030204" pitchFamily="34" charset="0"/>
                <a:ea typeface="微軟正黑體" panose="020B0604030504040204" pitchFamily="34" charset="-120"/>
                <a:cs typeface="Calibri" panose="020F0502020204030204" pitchFamily="34" charset="0"/>
              </a:rPr>
              <a:t>platform_device</a:t>
            </a:r>
            <a:r>
              <a:rPr lang="en-US" altLang="zh-TW" sz="2400" dirty="0">
                <a:solidFill>
                  <a:srgbClr val="0000FF"/>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2400" dirty="0">
                <a:latin typeface="Calibri" panose="020F0502020204030204" pitchFamily="34" charset="0"/>
                <a:ea typeface="微軟正黑體" panose="020B0604030504040204" pitchFamily="34" charset="-120"/>
                <a:cs typeface="Calibri" panose="020F0502020204030204" pitchFamily="34" charset="0"/>
              </a:rPr>
              <a:t>structure, to find the structure describing the logical device</a:t>
            </a: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51100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2"/>
          <p:cNvSpPr txBox="1">
            <a:spLocks/>
          </p:cNvSpPr>
          <p:nvPr/>
        </p:nvSpPr>
        <p:spPr>
          <a:xfrm>
            <a:off x="11045824" y="6525344"/>
            <a:ext cx="1143001" cy="180974"/>
          </a:xfrm>
          <a:prstGeom prst="rect">
            <a:avLst/>
          </a:prstGeom>
        </p:spPr>
        <p:txBody>
          <a:bodyPr vert="horz" lIns="91440" tIns="45720" rIns="91440" bIns="45720" rtlCol="0" anchor="ctr"/>
          <a:lstStyle>
            <a:defPPr rtl="0">
              <a:defRPr lang="zh-TW">
                <a:uFillTx/>
              </a:defRPr>
            </a:defPPr>
            <a:lvl1pPr marL="0" algn="r" defTabSz="914400" rtl="0" eaLnBrk="1" latinLnBrk="0" hangingPunct="1">
              <a:defRPr sz="2000" kern="1200">
                <a:solidFill>
                  <a:schemeClr val="tx1"/>
                </a:solidFill>
                <a:uFillTx/>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fld id="{F36C87F6-986D-49E6-AF40-1B3A1EE8064D}" type="slidenum">
              <a:rPr lang="en-US" altLang="zh-TW" smtClean="0">
                <a:uFillTx/>
              </a:rPr>
              <a:pPr/>
              <a:t>9</a:t>
            </a:fld>
            <a:endParaRPr lang="zh-TW" altLang="en-US" dirty="0">
              <a:uFillTx/>
            </a:endParaRPr>
          </a:p>
        </p:txBody>
      </p:sp>
      <p:sp>
        <p:nvSpPr>
          <p:cNvPr id="4" name="標題 2"/>
          <p:cNvSpPr txBox="1">
            <a:spLocks/>
          </p:cNvSpPr>
          <p:nvPr/>
        </p:nvSpPr>
        <p:spPr>
          <a:xfrm>
            <a:off x="693812" y="188640"/>
            <a:ext cx="10801200"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uFillTx/>
                <a:latin typeface="Microsoft JhengHei UI" panose="020B0604030504040204" pitchFamily="34" charset="-120"/>
                <a:ea typeface="Microsoft JhengHei UI" panose="020B0604030504040204" pitchFamily="34" charset="-120"/>
                <a:cs typeface="+mj-cs"/>
              </a:defRPr>
            </a:lvl1pPr>
          </a:lstStyle>
          <a:p>
            <a:r>
              <a:rPr lang="en-US" altLang="zh-TW" sz="3600" b="1" cap="none" dirty="0"/>
              <a:t>Links between Structures</a:t>
            </a:r>
          </a:p>
        </p:txBody>
      </p:sp>
      <p:sp>
        <p:nvSpPr>
          <p:cNvPr id="7" name="內容版面配置區 2"/>
          <p:cNvSpPr>
            <a:spLocks noGrp="1"/>
          </p:cNvSpPr>
          <p:nvPr>
            <p:ph idx="1"/>
          </p:nvPr>
        </p:nvSpPr>
        <p:spPr>
          <a:xfrm>
            <a:off x="765819" y="894730"/>
            <a:ext cx="11089233" cy="5661893"/>
          </a:xfrm>
        </p:spPr>
        <p:txBody>
          <a:bodyPr anchor="t">
            <a:noAutofit/>
          </a:bodyPr>
          <a:lstStyle/>
          <a:p>
            <a:pPr>
              <a:lnSpc>
                <a:spcPct val="120000"/>
              </a:lnSpc>
              <a:spcBef>
                <a:spcPts val="300"/>
              </a:spcBef>
            </a:pPr>
            <a:endParaRPr lang="en-US" altLang="zh-TW" sz="2400" dirty="0">
              <a:uFillTx/>
              <a:latin typeface="Calibri" panose="020F0502020204030204" pitchFamily="34" charset="0"/>
              <a:ea typeface="微軟正黑體" panose="020B0604030504040204" pitchFamily="34" charset="-120"/>
              <a:cs typeface="Calibri" panose="020F0502020204030204" pitchFamily="34" charset="0"/>
            </a:endParaRPr>
          </a:p>
        </p:txBody>
      </p:sp>
      <p:pic>
        <p:nvPicPr>
          <p:cNvPr id="2" name="圖片 1">
            <a:extLst>
              <a:ext uri="{FF2B5EF4-FFF2-40B4-BE49-F238E27FC236}">
                <a16:creationId xmlns:a16="http://schemas.microsoft.com/office/drawing/2014/main" id="{E867297A-CC4B-4B6D-8E1E-F1A40ABF0432}"/>
              </a:ext>
            </a:extLst>
          </p:cNvPr>
          <p:cNvPicPr>
            <a:picLocks noChangeAspect="1"/>
          </p:cNvPicPr>
          <p:nvPr/>
        </p:nvPicPr>
        <p:blipFill rotWithShape="1">
          <a:blip r:embed="rId3"/>
          <a:srcRect l="74222"/>
          <a:stretch/>
        </p:blipFill>
        <p:spPr>
          <a:xfrm>
            <a:off x="8093497" y="994831"/>
            <a:ext cx="2963502" cy="5674529"/>
          </a:xfrm>
          <a:prstGeom prst="rect">
            <a:avLst/>
          </a:prstGeom>
        </p:spPr>
      </p:pic>
      <p:pic>
        <p:nvPicPr>
          <p:cNvPr id="6" name="圖片 5">
            <a:extLst>
              <a:ext uri="{FF2B5EF4-FFF2-40B4-BE49-F238E27FC236}">
                <a16:creationId xmlns:a16="http://schemas.microsoft.com/office/drawing/2014/main" id="{CBAB8542-D5A1-43F3-A3EC-521ECB77A900}"/>
              </a:ext>
            </a:extLst>
          </p:cNvPr>
          <p:cNvPicPr>
            <a:picLocks noChangeAspect="1"/>
          </p:cNvPicPr>
          <p:nvPr/>
        </p:nvPicPr>
        <p:blipFill rotWithShape="1">
          <a:blip r:embed="rId3"/>
          <a:srcRect r="42911"/>
          <a:stretch/>
        </p:blipFill>
        <p:spPr>
          <a:xfrm>
            <a:off x="981844" y="1000856"/>
            <a:ext cx="6598795" cy="5705461"/>
          </a:xfrm>
          <a:prstGeom prst="rect">
            <a:avLst/>
          </a:prstGeom>
        </p:spPr>
      </p:pic>
    </p:spTree>
    <p:extLst>
      <p:ext uri="{BB962C8B-B14F-4D97-AF65-F5344CB8AC3E}">
        <p14:creationId xmlns:p14="http://schemas.microsoft.com/office/powerpoint/2010/main" val="856947689"/>
      </p:ext>
    </p:extLst>
  </p:cSld>
  <p:clrMapOvr>
    <a:masterClrMapping/>
  </p:clrMapOvr>
</p:sld>
</file>

<file path=ppt/theme/theme1.xml><?xml version="1.0" encoding="utf-8"?>
<a:theme xmlns:a="http://schemas.openxmlformats.org/drawingml/2006/main" name="世界國家/地區報告簡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uFillTx/>
          </a:defRPr>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uFillTx/>
          </a:defRPr>
        </a:defPPr>
      </a:lstStyle>
    </a:txDef>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世界國家地區報告簡報</Template>
  <TotalTime>17676</TotalTime>
  <Words>4352</Words>
  <Application>Microsoft Office PowerPoint</Application>
  <PresentationFormat>自訂</PresentationFormat>
  <Paragraphs>533</Paragraphs>
  <Slides>55</Slides>
  <Notes>55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55</vt:i4>
      </vt:variant>
    </vt:vector>
  </HeadingPairs>
  <TitlesOfParts>
    <vt:vector size="64" baseType="lpstr">
      <vt:lpstr>Microsoft JhengHei UI</vt:lpstr>
      <vt:lpstr>微軟正黑體</vt:lpstr>
      <vt:lpstr>新細明體</vt:lpstr>
      <vt:lpstr>標楷體</vt:lpstr>
      <vt:lpstr>Arial</vt:lpstr>
      <vt:lpstr>Calibri</vt:lpstr>
      <vt:lpstr>Century Gothic</vt:lpstr>
      <vt:lpstr>Freestyle Script</vt:lpstr>
      <vt:lpstr>世界國家/地區報告簡報</vt:lpstr>
      <vt:lpstr>Embedded System Lecture 07: Driver Allocation, Input Subsystem &amp; Memory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Research Statement and Future Research Direction</dc:title>
  <dc:creator>Shuo-Han Chen</dc:creator>
  <cp:lastModifiedBy>Shuo-Han Chen</cp:lastModifiedBy>
  <cp:revision>557</cp:revision>
  <cp:lastPrinted>2020-01-09T04:10:42Z</cp:lastPrinted>
  <dcterms:created xsi:type="dcterms:W3CDTF">2019-11-24T21:24:40Z</dcterms:created>
  <dcterms:modified xsi:type="dcterms:W3CDTF">2020-11-04T19:18:49Z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