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4"/>
  </p:notesMasterIdLst>
  <p:handoutMasterIdLst>
    <p:handoutMasterId r:id="rId75"/>
  </p:handoutMasterIdLst>
  <p:sldIdLst>
    <p:sldId id="256" r:id="rId2"/>
    <p:sldId id="275" r:id="rId3"/>
    <p:sldId id="257" r:id="rId4"/>
    <p:sldId id="378" r:id="rId5"/>
    <p:sldId id="315" r:id="rId6"/>
    <p:sldId id="316" r:id="rId7"/>
    <p:sldId id="379" r:id="rId8"/>
    <p:sldId id="317" r:id="rId9"/>
    <p:sldId id="318" r:id="rId10"/>
    <p:sldId id="319" r:id="rId11"/>
    <p:sldId id="320" r:id="rId12"/>
    <p:sldId id="322" r:id="rId13"/>
    <p:sldId id="323" r:id="rId14"/>
    <p:sldId id="324" r:id="rId15"/>
    <p:sldId id="325" r:id="rId16"/>
    <p:sldId id="326" r:id="rId17"/>
    <p:sldId id="384" r:id="rId18"/>
    <p:sldId id="327" r:id="rId19"/>
    <p:sldId id="328" r:id="rId20"/>
    <p:sldId id="329" r:id="rId21"/>
    <p:sldId id="330" r:id="rId22"/>
    <p:sldId id="331" r:id="rId23"/>
    <p:sldId id="332" r:id="rId24"/>
    <p:sldId id="333" r:id="rId25"/>
    <p:sldId id="334" r:id="rId26"/>
    <p:sldId id="335" r:id="rId27"/>
    <p:sldId id="336" r:id="rId28"/>
    <p:sldId id="337" r:id="rId29"/>
    <p:sldId id="338" r:id="rId30"/>
    <p:sldId id="339" r:id="rId31"/>
    <p:sldId id="340" r:id="rId32"/>
    <p:sldId id="341" r:id="rId33"/>
    <p:sldId id="342" r:id="rId34"/>
    <p:sldId id="343" r:id="rId35"/>
    <p:sldId id="344" r:id="rId36"/>
    <p:sldId id="345" r:id="rId37"/>
    <p:sldId id="346" r:id="rId38"/>
    <p:sldId id="347" r:id="rId39"/>
    <p:sldId id="348" r:id="rId40"/>
    <p:sldId id="349" r:id="rId41"/>
    <p:sldId id="350" r:id="rId42"/>
    <p:sldId id="364" r:id="rId43"/>
    <p:sldId id="365" r:id="rId44"/>
    <p:sldId id="366" r:id="rId45"/>
    <p:sldId id="367" r:id="rId46"/>
    <p:sldId id="368" r:id="rId47"/>
    <p:sldId id="369" r:id="rId48"/>
    <p:sldId id="370" r:id="rId49"/>
    <p:sldId id="371" r:id="rId50"/>
    <p:sldId id="372" r:id="rId51"/>
    <p:sldId id="360" r:id="rId52"/>
    <p:sldId id="361" r:id="rId53"/>
    <p:sldId id="362" r:id="rId54"/>
    <p:sldId id="363" r:id="rId55"/>
    <p:sldId id="351" r:id="rId56"/>
    <p:sldId id="352" r:id="rId57"/>
    <p:sldId id="353" r:id="rId58"/>
    <p:sldId id="354" r:id="rId59"/>
    <p:sldId id="355" r:id="rId60"/>
    <p:sldId id="356" r:id="rId61"/>
    <p:sldId id="357" r:id="rId62"/>
    <p:sldId id="358" r:id="rId63"/>
    <p:sldId id="380" r:id="rId64"/>
    <p:sldId id="381" r:id="rId65"/>
    <p:sldId id="382" r:id="rId66"/>
    <p:sldId id="383" r:id="rId67"/>
    <p:sldId id="373" r:id="rId68"/>
    <p:sldId id="374" r:id="rId69"/>
    <p:sldId id="375" r:id="rId70"/>
    <p:sldId id="376" r:id="rId71"/>
    <p:sldId id="377" r:id="rId72"/>
    <p:sldId id="314" r:id="rId73"/>
  </p:sldIdLst>
  <p:sldSz cx="12188825" cy="6858000"/>
  <p:notesSz cx="6858000" cy="9144000"/>
  <p:defaultTextStyle>
    <a:defPPr rtl="0">
      <a:defRPr lang="zh-TW">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srgbClr val="000000"/>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rgbClr val="000000"/>
        </a:fontRef>
        <a:schemeClr val="lt1"/>
      </a:tcTxStyle>
      <a:tcStyle>
        <a:tcBdr/>
        <a:fill>
          <a:solidFill>
            <a:schemeClr val="accent1"/>
          </a:solidFill>
        </a:fill>
      </a:tcStyle>
    </a:lastCol>
    <a:firstCol>
      <a:tcTxStyle b="on">
        <a:fontRef idx="minor">
          <a:srgbClr val="000000"/>
        </a:fontRef>
        <a:schemeClr val="lt1"/>
      </a:tcTxStyle>
      <a:tcStyle>
        <a:tcBdr/>
        <a:fill>
          <a:solidFill>
            <a:schemeClr val="accent1"/>
          </a:solidFill>
        </a:fill>
      </a:tcStyle>
    </a:firstCol>
    <a:lastRow>
      <a:tcTxStyle b="on">
        <a:fontRef idx="minor">
          <a:srgbClr val="000000"/>
        </a:fontRef>
        <a:schemeClr val="lt1"/>
      </a:tcTxStyle>
      <a:tcStyle>
        <a:tcBdr>
          <a:top>
            <a:ln w="38100" cmpd="sng">
              <a:solidFill>
                <a:schemeClr val="lt1"/>
              </a:solidFill>
            </a:ln>
          </a:top>
        </a:tcBdr>
        <a:fill>
          <a:solidFill>
            <a:schemeClr val="accent1"/>
          </a:solidFill>
        </a:fill>
      </a:tcStyle>
    </a:lastRow>
    <a:firstRow>
      <a:tcTxStyle b="on">
        <a:fontRef idx="minor">
          <a:srgbClr val="000000"/>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srgbClr val="000000"/>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srgbClr val="000000"/>
        </a:fontRef>
        <a:schemeClr val="lt1"/>
      </a:tcTxStyle>
      <a:tcStyle>
        <a:tcBdr/>
        <a:fill>
          <a:solidFill>
            <a:schemeClr val="dk1"/>
          </a:solidFill>
        </a:fill>
      </a:tcStyle>
    </a:lastCol>
    <a:firstCol>
      <a:tcTxStyle b="on">
        <a:fontRef idx="minor">
          <a:srgbClr val="000000"/>
        </a:fontRef>
        <a:schemeClr val="lt1"/>
      </a:tcTxStyle>
      <a:tcStyle>
        <a:tcBdr/>
        <a:fill>
          <a:solidFill>
            <a:schemeClr val="dk1"/>
          </a:solidFill>
        </a:fill>
      </a:tcStyle>
    </a:firstCol>
    <a:lastRow>
      <a:tcTxStyle b="on">
        <a:fontRef idx="minor">
          <a:srgbClr val="000000"/>
        </a:fontRef>
        <a:schemeClr val="lt1"/>
      </a:tcTxStyle>
      <a:tcStyle>
        <a:tcBdr>
          <a:top>
            <a:ln w="38100" cmpd="sng">
              <a:solidFill>
                <a:schemeClr val="lt1"/>
              </a:solidFill>
            </a:ln>
          </a:top>
        </a:tcBdr>
        <a:fill>
          <a:solidFill>
            <a:schemeClr val="dk1"/>
          </a:solidFill>
        </a:fill>
      </a:tcStyle>
    </a:lastRow>
    <a:firstRow>
      <a:tcTxStyle b="on">
        <a:fontRef idx="minor">
          <a:srgbClr val="000000"/>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rgbClr val="00000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淺色樣式 1 - 輔色 5">
    <a:wholeTbl>
      <a:tcTxStyle>
        <a:fontRef idx="minor">
          <a:srgbClr val="00000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E25E649-3F16-4E02-A733-19D2CDBF48F0}" styleName="中等深淺樣式 3 - 輔色 1">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rgbClr val="000000"/>
        </a:fontRef>
        <a:schemeClr val="lt1"/>
      </a:tcTxStyle>
      <a:tcStyle>
        <a:tcBdr/>
        <a:fill>
          <a:solidFill>
            <a:schemeClr val="accent1"/>
          </a:solidFill>
        </a:fill>
      </a:tcStyle>
    </a:lastCol>
    <a:firstCol>
      <a:tcTxStyle b="on">
        <a:fontRef idx="minor">
          <a:srgbClr val="00000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rgbClr val="000000"/>
        </a:fontRef>
        <a:schemeClr val="dk1"/>
      </a:tcTxStyle>
      <a:tcStyle>
        <a:tcBdr/>
      </a:tcStyle>
    </a:seCell>
    <a:swCell>
      <a:tcTxStyle b="on">
        <a:fontRef idx="minor">
          <a:srgbClr val="000000"/>
        </a:fontRef>
        <a:schemeClr val="dk1"/>
      </a:tcTxStyle>
      <a:tcStyle>
        <a:tcBdr/>
      </a:tcStyle>
    </a:swCell>
    <a:firstRow>
      <a:tcTxStyle b="on">
        <a:fontRef idx="minor">
          <a:srgbClr val="00000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中等深淺樣式 3 - 輔色 2">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rgbClr val="000000"/>
        </a:fontRef>
        <a:schemeClr val="lt1"/>
      </a:tcTxStyle>
      <a:tcStyle>
        <a:tcBdr/>
        <a:fill>
          <a:solidFill>
            <a:schemeClr val="accent2"/>
          </a:solidFill>
        </a:fill>
      </a:tcStyle>
    </a:lastCol>
    <a:firstCol>
      <a:tcTxStyle b="on">
        <a:fontRef idx="minor">
          <a:srgbClr val="00000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rgbClr val="000000"/>
        </a:fontRef>
        <a:schemeClr val="dk1"/>
      </a:tcTxStyle>
      <a:tcStyle>
        <a:tcBdr/>
      </a:tcStyle>
    </a:seCell>
    <a:swCell>
      <a:tcTxStyle b="on">
        <a:fontRef idx="minor">
          <a:srgbClr val="000000"/>
        </a:fontRef>
        <a:schemeClr val="dk1"/>
      </a:tcTxStyle>
      <a:tcStyle>
        <a:tcBdr/>
      </a:tcStyle>
    </a:swCell>
    <a:firstRow>
      <a:tcTxStyle b="on">
        <a:fontRef idx="minor">
          <a:srgbClr val="000000"/>
        </a:fontRef>
        <a:schemeClr val="lt1"/>
      </a:tcTxStyle>
      <a:tcStyle>
        <a:tcBdr>
          <a:bottom>
            <a:ln w="25400" cmpd="sng">
              <a:solidFill>
                <a:schemeClr val="dk1"/>
              </a:solidFill>
            </a:ln>
          </a:bottom>
        </a:tcBdr>
        <a:fill>
          <a:solidFill>
            <a:schemeClr val="accent2"/>
          </a:solidFill>
        </a:fill>
      </a:tcStyle>
    </a:firstRow>
  </a:tblStyle>
  <a:tblStyle styleId="{D27102A9-8310-4765-A935-A1911B00CA55}" styleName="淺色樣式 1 - 輔色 4">
    <a:wholeTbl>
      <a:tcTxStyle>
        <a:fontRef idx="minor">
          <a:srgbClr val="00000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淺色樣式 1 - 輔色 6">
    <a:wholeTbl>
      <a:tcTxStyle>
        <a:fontRef idx="minor">
          <a:srgbClr val="00000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CAF9ED-07DC-4A11-8D7F-57B35C25682E}" styleName="中等深淺樣式 1 - 輔色 2">
    <a:wholeTbl>
      <a:tcTxStyle>
        <a:fontRef idx="minor">
          <a:srgbClr val="00000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rgbClr val="000000"/>
        </a:fontRef>
        <a:schemeClr val="lt1"/>
      </a:tcTxStyle>
      <a:tcStyle>
        <a:tcBdr/>
        <a:fill>
          <a:solidFill>
            <a:schemeClr val="accent2"/>
          </a:solidFill>
        </a:fill>
      </a:tcStyle>
    </a:firstRow>
  </a:tblStyle>
  <a:tblStyle styleId="{10A1B5D5-9B99-4C35-A422-299274C87663}" styleName="中等深淺樣式 1 - 輔色 6">
    <a:wholeTbl>
      <a:tcTxStyle>
        <a:fontRef idx="minor">
          <a:srgbClr val="00000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rgbClr val="00000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68" autoAdjust="0"/>
    <p:restoredTop sz="74092" autoAdjust="0"/>
  </p:normalViewPr>
  <p:slideViewPr>
    <p:cSldViewPr>
      <p:cViewPr varScale="1">
        <p:scale>
          <a:sx n="50" d="100"/>
          <a:sy n="50" d="100"/>
        </p:scale>
        <p:origin x="1472" y="24"/>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300" d="100"/>
        <a:sy n="300" d="100"/>
      </p:scale>
      <p:origin x="0" y="0"/>
    </p:cViewPr>
  </p:notesTextViewPr>
  <p:sorterViewPr>
    <p:cViewPr varScale="1">
      <p:scale>
        <a:sx n="100" d="100"/>
        <a:sy n="100" d="100"/>
      </p:scale>
      <p:origin x="0" y="0"/>
    </p:cViewPr>
  </p:sorterViewPr>
  <p:notesViewPr>
    <p:cSldViewPr>
      <p:cViewPr varScale="1">
        <p:scale>
          <a:sx n="88" d="100"/>
          <a:sy n="88" d="100"/>
        </p:scale>
        <p:origin x="377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1" y="2"/>
            <a:ext cx="2971800" cy="457200"/>
          </a:xfrm>
          <a:prstGeom prst="rect">
            <a:avLst/>
          </a:prstGeom>
        </p:spPr>
        <p:txBody>
          <a:bodyPr vert="horz" lIns="91436" tIns="45719" rIns="91436" bIns="45719" rtlCol="0"/>
          <a:lstStyle>
            <a:lvl1pPr algn="l">
              <a:defRPr sz="1200">
                <a:uFillTx/>
              </a:defRPr>
            </a:lvl1pPr>
          </a:lstStyle>
          <a:p>
            <a:pPr rtl="0"/>
            <a:endParaRPr lang="zh-TW" altLang="en-US" dirty="0">
              <a:uFillTx/>
              <a:latin typeface="Microsoft JhengHei UI" panose="020B0604030504040204" pitchFamily="34" charset="-120"/>
              <a:ea typeface="Microsoft JhengHei UI" panose="020B0604030504040204" pitchFamily="34" charset="-120"/>
            </a:endParaRPr>
          </a:p>
        </p:txBody>
      </p:sp>
      <p:sp>
        <p:nvSpPr>
          <p:cNvPr id="3" name="日期預留位置 2"/>
          <p:cNvSpPr>
            <a:spLocks noGrp="1"/>
          </p:cNvSpPr>
          <p:nvPr>
            <p:ph type="dt" sz="quarter" idx="1"/>
          </p:nvPr>
        </p:nvSpPr>
        <p:spPr>
          <a:xfrm>
            <a:off x="3884615" y="2"/>
            <a:ext cx="2971800" cy="457200"/>
          </a:xfrm>
          <a:prstGeom prst="rect">
            <a:avLst/>
          </a:prstGeom>
        </p:spPr>
        <p:txBody>
          <a:bodyPr vert="horz" lIns="91436" tIns="45719" rIns="91436" bIns="45719" rtlCol="0"/>
          <a:lstStyle>
            <a:lvl1pPr algn="r">
              <a:defRPr sz="1200">
                <a:uFillTx/>
              </a:defRPr>
            </a:lvl1pPr>
          </a:lstStyle>
          <a:p>
            <a:pPr rtl="0"/>
            <a:fld id="{0983028C-0BB7-4C61-9671-DFAF7F041764}" type="datetime2">
              <a:rPr lang="zh-TW" altLang="en-US" smtClean="0">
                <a:uFillTx/>
                <a:latin typeface="Microsoft JhengHei UI" panose="020B0604030504040204" pitchFamily="34" charset="-120"/>
                <a:ea typeface="Microsoft JhengHei UI" panose="020B0604030504040204" pitchFamily="34" charset="-120"/>
              </a:rPr>
              <a:t>2020年10月29日</a:t>
            </a:fld>
            <a:endParaRPr lang="zh-TW" altLang="en-US" dirty="0">
              <a:uFillTx/>
              <a:latin typeface="Microsoft JhengHei UI" panose="020B0604030504040204" pitchFamily="34" charset="-120"/>
              <a:ea typeface="Microsoft JhengHei UI" panose="020B0604030504040204" pitchFamily="34" charset="-120"/>
            </a:endParaRPr>
          </a:p>
        </p:txBody>
      </p:sp>
      <p:sp>
        <p:nvSpPr>
          <p:cNvPr id="4" name="頁尾預留位置 3"/>
          <p:cNvSpPr>
            <a:spLocks noGrp="1"/>
          </p:cNvSpPr>
          <p:nvPr>
            <p:ph type="ftr" sz="quarter" idx="2"/>
          </p:nvPr>
        </p:nvSpPr>
        <p:spPr>
          <a:xfrm>
            <a:off x="1" y="8685215"/>
            <a:ext cx="2971800" cy="457200"/>
          </a:xfrm>
          <a:prstGeom prst="rect">
            <a:avLst/>
          </a:prstGeom>
        </p:spPr>
        <p:txBody>
          <a:bodyPr vert="horz" lIns="91436" tIns="45719" rIns="91436" bIns="45719" rtlCol="0" anchor="b"/>
          <a:lstStyle>
            <a:lvl1pPr algn="l">
              <a:defRPr sz="1200">
                <a:uFillTx/>
              </a:defRPr>
            </a:lvl1pPr>
          </a:lstStyle>
          <a:p>
            <a:pPr rtl="0"/>
            <a:endParaRPr lang="zh-TW" altLang="en-US" dirty="0">
              <a:uFillTx/>
              <a:latin typeface="Microsoft JhengHei UI" panose="020B0604030504040204" pitchFamily="34" charset="-120"/>
              <a:ea typeface="Microsoft JhengHei UI" panose="020B0604030504040204" pitchFamily="34" charset="-120"/>
            </a:endParaRPr>
          </a:p>
        </p:txBody>
      </p:sp>
      <p:sp>
        <p:nvSpPr>
          <p:cNvPr id="5" name="投影片編號預留位置 4"/>
          <p:cNvSpPr>
            <a:spLocks noGrp="1"/>
          </p:cNvSpPr>
          <p:nvPr>
            <p:ph type="sldNum" sz="quarter" idx="3"/>
          </p:nvPr>
        </p:nvSpPr>
        <p:spPr>
          <a:xfrm>
            <a:off x="3884615" y="8685215"/>
            <a:ext cx="2971800" cy="457200"/>
          </a:xfrm>
          <a:prstGeom prst="rect">
            <a:avLst/>
          </a:prstGeom>
        </p:spPr>
        <p:txBody>
          <a:bodyPr vert="horz" lIns="91436" tIns="45719" rIns="91436" bIns="45719" rtlCol="0" anchor="b"/>
          <a:lstStyle>
            <a:lvl1pPr algn="r">
              <a:defRPr sz="1200">
                <a:uFillTx/>
              </a:defRPr>
            </a:lvl1pPr>
          </a:lstStyle>
          <a:p>
            <a:pPr rtl="0"/>
            <a:fld id="{A446DCAE-1661-43FF-8A44-43DAFDC1FD90}" type="slidenum">
              <a:rPr lang="en-US" altLang="zh-TW" smtClean="0">
                <a:uFillTx/>
                <a:latin typeface="Microsoft JhengHei UI" panose="020B0604030504040204" pitchFamily="34" charset="-120"/>
                <a:ea typeface="Microsoft JhengHei UI" panose="020B0604030504040204" pitchFamily="34" charset="-120"/>
              </a:rPr>
              <a:t>‹#›</a:t>
            </a:fld>
            <a:endParaRPr lang="zh-TW" altLang="en-US" dirty="0">
              <a:uFillTx/>
              <a:latin typeface="Microsoft JhengHei UI" panose="020B0604030504040204" pitchFamily="34" charset="-120"/>
              <a:ea typeface="Microsoft JhengHei UI" panose="020B0604030504040204" pitchFamily="34" charset="-120"/>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1" y="2"/>
            <a:ext cx="2971800" cy="457200"/>
          </a:xfrm>
          <a:prstGeom prst="rect">
            <a:avLst/>
          </a:prstGeom>
        </p:spPr>
        <p:txBody>
          <a:bodyPr vert="horz" lIns="91436" tIns="45719" rIns="91436" bIns="45719" rtlCol="0"/>
          <a:lstStyle>
            <a:lvl1pPr algn="l">
              <a:defRPr sz="1200">
                <a:uFillTx/>
                <a:latin typeface="Microsoft JhengHei UI" panose="020B0604030504040204" pitchFamily="34" charset="-120"/>
                <a:ea typeface="Microsoft JhengHei UI" panose="020B0604030504040204" pitchFamily="34" charset="-120"/>
              </a:defRPr>
            </a:lvl1pPr>
          </a:lstStyle>
          <a:p>
            <a:endParaRPr lang="zh-TW" altLang="en-US" dirty="0">
              <a:uFillTx/>
            </a:endParaRPr>
          </a:p>
        </p:txBody>
      </p:sp>
      <p:sp>
        <p:nvSpPr>
          <p:cNvPr id="3" name="日期預留位置 2"/>
          <p:cNvSpPr>
            <a:spLocks noGrp="1"/>
          </p:cNvSpPr>
          <p:nvPr>
            <p:ph type="dt" idx="1"/>
          </p:nvPr>
        </p:nvSpPr>
        <p:spPr>
          <a:xfrm>
            <a:off x="3884615" y="2"/>
            <a:ext cx="2971800" cy="457200"/>
          </a:xfrm>
          <a:prstGeom prst="rect">
            <a:avLst/>
          </a:prstGeom>
        </p:spPr>
        <p:txBody>
          <a:bodyPr vert="horz" lIns="91436" tIns="45719" rIns="91436" bIns="45719" rtlCol="0"/>
          <a:lstStyle>
            <a:lvl1pPr algn="r">
              <a:defRPr sz="1200">
                <a:uFillTx/>
                <a:latin typeface="Microsoft JhengHei UI" panose="020B0604030504040204" pitchFamily="34" charset="-120"/>
                <a:ea typeface="Microsoft JhengHei UI" panose="020B0604030504040204" pitchFamily="34" charset="-120"/>
              </a:defRPr>
            </a:lvl1pPr>
          </a:lstStyle>
          <a:p>
            <a:fld id="{FD9DDF99-8551-4748-A0EB-D0AE734518EE}" type="datetime2">
              <a:rPr lang="zh-TW" altLang="en-US" smtClean="0">
                <a:uFillTx/>
              </a:rPr>
              <a:pPr/>
              <a:t>2020年10月29日</a:t>
            </a:fld>
            <a:endParaRPr lang="zh-TW" altLang="en-US" dirty="0">
              <a:uFillTx/>
            </a:endParaRPr>
          </a:p>
        </p:txBody>
      </p:sp>
      <p:sp>
        <p:nvSpPr>
          <p:cNvPr id="4" name="投影片影像預留位置 3"/>
          <p:cNvSpPr>
            <a:spLocks noGrp="1" noRot="1" noChangeAspect="1"/>
          </p:cNvSpPr>
          <p:nvPr>
            <p:ph type="sldImg" idx="2"/>
          </p:nvPr>
        </p:nvSpPr>
        <p:spPr>
          <a:xfrm>
            <a:off x="381000" y="685800"/>
            <a:ext cx="6096000" cy="3429000"/>
          </a:xfrm>
          <a:prstGeom prst="rect">
            <a:avLst/>
          </a:prstGeom>
          <a:noFill/>
          <a:ln w="12700">
            <a:solidFill>
              <a:srgbClr val="000000"/>
            </a:solidFill>
          </a:ln>
        </p:spPr>
        <p:txBody>
          <a:bodyPr vert="horz" lIns="91436" tIns="45719" rIns="91436" bIns="45719" rtlCol="0" anchor="ctr"/>
          <a:lstStyle/>
          <a:p>
            <a:pPr rtl="0"/>
            <a:endParaRPr lang="zh-TW" altLang="en-US" dirty="0">
              <a:uFillTx/>
            </a:endParaRPr>
          </a:p>
        </p:txBody>
      </p:sp>
      <p:sp>
        <p:nvSpPr>
          <p:cNvPr id="5" name="備忘稿預留位置 4"/>
          <p:cNvSpPr>
            <a:spLocks noGrp="1"/>
          </p:cNvSpPr>
          <p:nvPr>
            <p:ph type="body" sz="quarter" idx="3"/>
          </p:nvPr>
        </p:nvSpPr>
        <p:spPr>
          <a:xfrm>
            <a:off x="685800" y="4343400"/>
            <a:ext cx="5486400" cy="4114800"/>
          </a:xfrm>
          <a:prstGeom prst="rect">
            <a:avLst/>
          </a:prstGeom>
        </p:spPr>
        <p:txBody>
          <a:bodyPr vert="horz" lIns="91436" tIns="45719" rIns="91436" bIns="45719" rtlCol="0"/>
          <a:lstStyle/>
          <a:p>
            <a:pPr lvl="0" rtl="0"/>
            <a:r>
              <a:rPr lang="zh-TW" altLang="en-US" dirty="0">
                <a:uFillTx/>
              </a:rPr>
              <a:t>按一下以編輯母片文字樣式</a:t>
            </a:r>
          </a:p>
          <a:p>
            <a:pPr lvl="1" rtl="0"/>
            <a:r>
              <a:rPr lang="zh-TW" altLang="en-US" dirty="0">
                <a:uFillTx/>
              </a:rPr>
              <a:t>第二層</a:t>
            </a:r>
          </a:p>
          <a:p>
            <a:pPr lvl="2" rtl="0"/>
            <a:r>
              <a:rPr lang="zh-TW" altLang="en-US" dirty="0">
                <a:uFillTx/>
              </a:rPr>
              <a:t>第三層</a:t>
            </a:r>
          </a:p>
          <a:p>
            <a:pPr lvl="3" rtl="0"/>
            <a:r>
              <a:rPr lang="zh-TW" altLang="en-US" dirty="0">
                <a:uFillTx/>
              </a:rPr>
              <a:t>第四層</a:t>
            </a:r>
          </a:p>
          <a:p>
            <a:pPr lvl="4" rtl="0"/>
            <a:r>
              <a:rPr lang="zh-TW" altLang="en-US" dirty="0">
                <a:uFillTx/>
              </a:rPr>
              <a:t>第五層</a:t>
            </a:r>
          </a:p>
        </p:txBody>
      </p:sp>
      <p:sp>
        <p:nvSpPr>
          <p:cNvPr id="6" name="頁尾預留位置 5"/>
          <p:cNvSpPr>
            <a:spLocks noGrp="1"/>
          </p:cNvSpPr>
          <p:nvPr>
            <p:ph type="ftr" sz="quarter" idx="4"/>
          </p:nvPr>
        </p:nvSpPr>
        <p:spPr>
          <a:xfrm>
            <a:off x="1" y="8685215"/>
            <a:ext cx="2971800" cy="457200"/>
          </a:xfrm>
          <a:prstGeom prst="rect">
            <a:avLst/>
          </a:prstGeom>
        </p:spPr>
        <p:txBody>
          <a:bodyPr vert="horz" lIns="91436" tIns="45719" rIns="91436" bIns="45719" rtlCol="0" anchor="b"/>
          <a:lstStyle>
            <a:lvl1pPr algn="l">
              <a:defRPr sz="1200">
                <a:uFillTx/>
                <a:latin typeface="Microsoft JhengHei UI" panose="020B0604030504040204" pitchFamily="34" charset="-120"/>
                <a:ea typeface="Microsoft JhengHei UI" panose="020B0604030504040204" pitchFamily="34" charset="-120"/>
              </a:defRPr>
            </a:lvl1pPr>
          </a:lstStyle>
          <a:p>
            <a:endParaRPr lang="zh-TW" altLang="en-US" dirty="0">
              <a:uFillTx/>
            </a:endParaRPr>
          </a:p>
        </p:txBody>
      </p:sp>
      <p:sp>
        <p:nvSpPr>
          <p:cNvPr id="7" name="投影片編號預留位置 6"/>
          <p:cNvSpPr>
            <a:spLocks noGrp="1"/>
          </p:cNvSpPr>
          <p:nvPr>
            <p:ph type="sldNum" sz="quarter" idx="5"/>
          </p:nvPr>
        </p:nvSpPr>
        <p:spPr>
          <a:xfrm>
            <a:off x="3884615" y="8685215"/>
            <a:ext cx="2971800" cy="457200"/>
          </a:xfrm>
          <a:prstGeom prst="rect">
            <a:avLst/>
          </a:prstGeom>
        </p:spPr>
        <p:txBody>
          <a:bodyPr vert="horz" lIns="91436" tIns="45719" rIns="91436" bIns="45719" rtlCol="0" anchor="b"/>
          <a:lstStyle>
            <a:lvl1pPr algn="r">
              <a:defRPr sz="1200">
                <a:uFillTx/>
                <a:latin typeface="Microsoft JhengHei UI" panose="020B0604030504040204" pitchFamily="34" charset="-120"/>
                <a:ea typeface="Microsoft JhengHei UI" panose="020B0604030504040204" pitchFamily="34" charset="-120"/>
              </a:defRPr>
            </a:lvl1pPr>
          </a:lstStyle>
          <a:p>
            <a:fld id="{69C971FF-EF28-4195-A575-329446EFAA55}" type="slidenum">
              <a:rPr lang="en-US" altLang="zh-TW" smtClean="0">
                <a:uFillTx/>
              </a:rPr>
              <a:pPr/>
              <a:t>‹#›</a:t>
            </a:fld>
            <a:endParaRPr lang="zh-TW" altLang="en-US" dirty="0">
              <a:uFillTx/>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lumMod val="50000"/>
          </a:schemeClr>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200" kern="1200">
        <a:solidFill>
          <a:schemeClr val="tx1">
            <a:lumMod val="50000"/>
          </a:schemeClr>
        </a:solidFill>
        <a:uFillTx/>
        <a:latin typeface="Microsoft JhengHei UI" panose="020B0604030504040204" pitchFamily="34" charset="-120"/>
        <a:ea typeface="Microsoft JhengHei UI" panose="020B0604030504040204" pitchFamily="34" charset="-120"/>
        <a:cs typeface="+mn-cs"/>
      </a:defRPr>
    </a:lvl2pPr>
    <a:lvl3pPr marL="914400" algn="l" defTabSz="914400" rtl="0" eaLnBrk="1" latinLnBrk="0" hangingPunct="1">
      <a:defRPr sz="1200" kern="1200">
        <a:solidFill>
          <a:schemeClr val="tx1">
            <a:lumMod val="50000"/>
          </a:schemeClr>
        </a:solidFill>
        <a:uFillTx/>
        <a:latin typeface="Microsoft JhengHei UI" panose="020B0604030504040204" pitchFamily="34" charset="-120"/>
        <a:ea typeface="Microsoft JhengHei UI" panose="020B0604030504040204" pitchFamily="34" charset="-120"/>
        <a:cs typeface="+mn-cs"/>
      </a:defRPr>
    </a:lvl3pPr>
    <a:lvl4pPr marL="1371600" algn="l" defTabSz="914400" rtl="0" eaLnBrk="1" latinLnBrk="0" hangingPunct="1">
      <a:defRPr sz="1200" kern="1200">
        <a:solidFill>
          <a:schemeClr val="tx1">
            <a:lumMod val="50000"/>
          </a:schemeClr>
        </a:solidFill>
        <a:uFillTx/>
        <a:latin typeface="Microsoft JhengHei UI" panose="020B0604030504040204" pitchFamily="34" charset="-120"/>
        <a:ea typeface="Microsoft JhengHei UI" panose="020B0604030504040204" pitchFamily="34" charset="-120"/>
        <a:cs typeface="+mn-cs"/>
      </a:defRPr>
    </a:lvl4pPr>
    <a:lvl5pPr marL="1828800" algn="l" defTabSz="914400" rtl="0" eaLnBrk="1" latinLnBrk="0" hangingPunct="1">
      <a:defRPr sz="1200" kern="1200">
        <a:solidFill>
          <a:schemeClr val="tx1">
            <a:lumMod val="50000"/>
          </a:schemeClr>
        </a:solidFill>
        <a:uFillTx/>
        <a:latin typeface="Microsoft JhengHei UI" panose="020B0604030504040204" pitchFamily="34" charset="-120"/>
        <a:ea typeface="Microsoft JhengHei UI" panose="020B0604030504040204" pitchFamily="34" charset="-120"/>
        <a:cs typeface="+mn-cs"/>
      </a:defRPr>
    </a:lvl5pPr>
    <a:lvl6pPr marL="2286000" algn="l" defTabSz="914400" rtl="0" eaLnBrk="1" latinLnBrk="0" hangingPunct="1">
      <a:defRPr sz="1200" kern="1200">
        <a:solidFill>
          <a:schemeClr val="tx1"/>
        </a:solidFill>
        <a:uFillTx/>
        <a:latin typeface="+mn-lt"/>
        <a:ea typeface="+mn-ea"/>
        <a:cs typeface="+mn-cs"/>
      </a:defRPr>
    </a:lvl6pPr>
    <a:lvl7pPr marL="2743200" algn="l" defTabSz="914400" rtl="0" eaLnBrk="1" latinLnBrk="0" hangingPunct="1">
      <a:defRPr sz="1200" kern="1200">
        <a:solidFill>
          <a:schemeClr val="tx1"/>
        </a:solidFill>
        <a:uFillTx/>
        <a:latin typeface="+mn-lt"/>
        <a:ea typeface="+mn-ea"/>
        <a:cs typeface="+mn-cs"/>
      </a:defRPr>
    </a:lvl7pPr>
    <a:lvl8pPr marL="3200400" algn="l" defTabSz="914400" rtl="0" eaLnBrk="1" latinLnBrk="0" hangingPunct="1">
      <a:defRPr sz="1200" kern="1200">
        <a:solidFill>
          <a:schemeClr val="tx1"/>
        </a:solidFill>
        <a:uFillTx/>
        <a:latin typeface="+mn-lt"/>
        <a:ea typeface="+mn-ea"/>
        <a:cs typeface="+mn-cs"/>
      </a:defRPr>
    </a:lvl8pPr>
    <a:lvl9pPr marL="3657600" algn="l" defTabSz="914400" rtl="0" eaLnBrk="1" latinLnBrk="0" hangingPunct="1">
      <a:defRPr sz="1200" kern="1200">
        <a:solidFill>
          <a:schemeClr val="tx1"/>
        </a:solidFill>
        <a:uFillTx/>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uFillTx/>
            </a:endParaRPr>
          </a:p>
        </p:txBody>
      </p:sp>
      <p:sp>
        <p:nvSpPr>
          <p:cNvPr id="4" name="投影片編號版面配置區 3"/>
          <p:cNvSpPr>
            <a:spLocks noGrp="1"/>
          </p:cNvSpPr>
          <p:nvPr>
            <p:ph type="sldNum" sz="quarter" idx="10"/>
          </p:nvPr>
        </p:nvSpPr>
        <p:spPr/>
        <p:txBody>
          <a:bodyPr/>
          <a:lstStyle/>
          <a:p>
            <a:fld id="{69C971FF-EF28-4195-A575-329446EFAA55}" type="slidenum">
              <a:rPr lang="en-US" altLang="zh-TW" smtClean="0">
                <a:uFillTx/>
              </a:rPr>
              <a:pPr/>
              <a:t>1</a:t>
            </a:fld>
            <a:endParaRPr lang="zh-TW" altLang="en-US" dirty="0">
              <a:uFillTx/>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10</a:t>
            </a:fld>
            <a:endParaRPr lang="en-US">
              <a:uFillTx/>
            </a:endParaRPr>
          </a:p>
        </p:txBody>
      </p:sp>
    </p:spTree>
    <p:extLst>
      <p:ext uri="{BB962C8B-B14F-4D97-AF65-F5344CB8AC3E}">
        <p14:creationId xmlns:p14="http://schemas.microsoft.com/office/powerpoint/2010/main" val="896308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11</a:t>
            </a:fld>
            <a:endParaRPr lang="en-US">
              <a:uFillTx/>
            </a:endParaRPr>
          </a:p>
        </p:txBody>
      </p:sp>
    </p:spTree>
    <p:extLst>
      <p:ext uri="{BB962C8B-B14F-4D97-AF65-F5344CB8AC3E}">
        <p14:creationId xmlns:p14="http://schemas.microsoft.com/office/powerpoint/2010/main" val="5741911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12</a:t>
            </a:fld>
            <a:endParaRPr lang="en-US">
              <a:uFillTx/>
            </a:endParaRPr>
          </a:p>
        </p:txBody>
      </p:sp>
    </p:spTree>
    <p:extLst>
      <p:ext uri="{BB962C8B-B14F-4D97-AF65-F5344CB8AC3E}">
        <p14:creationId xmlns:p14="http://schemas.microsoft.com/office/powerpoint/2010/main" val="21704968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13</a:t>
            </a:fld>
            <a:endParaRPr lang="en-US">
              <a:uFillTx/>
            </a:endParaRPr>
          </a:p>
        </p:txBody>
      </p:sp>
    </p:spTree>
    <p:extLst>
      <p:ext uri="{BB962C8B-B14F-4D97-AF65-F5344CB8AC3E}">
        <p14:creationId xmlns:p14="http://schemas.microsoft.com/office/powerpoint/2010/main" val="11363258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14</a:t>
            </a:fld>
            <a:endParaRPr lang="en-US">
              <a:uFillTx/>
            </a:endParaRPr>
          </a:p>
        </p:txBody>
      </p:sp>
    </p:spTree>
    <p:extLst>
      <p:ext uri="{BB962C8B-B14F-4D97-AF65-F5344CB8AC3E}">
        <p14:creationId xmlns:p14="http://schemas.microsoft.com/office/powerpoint/2010/main" val="22544170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15</a:t>
            </a:fld>
            <a:endParaRPr lang="en-US">
              <a:uFillTx/>
            </a:endParaRPr>
          </a:p>
        </p:txBody>
      </p:sp>
    </p:spTree>
    <p:extLst>
      <p:ext uri="{BB962C8B-B14F-4D97-AF65-F5344CB8AC3E}">
        <p14:creationId xmlns:p14="http://schemas.microsoft.com/office/powerpoint/2010/main" val="22069516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16</a:t>
            </a:fld>
            <a:endParaRPr lang="en-US">
              <a:uFillTx/>
            </a:endParaRPr>
          </a:p>
        </p:txBody>
      </p:sp>
    </p:spTree>
    <p:extLst>
      <p:ext uri="{BB962C8B-B14F-4D97-AF65-F5344CB8AC3E}">
        <p14:creationId xmlns:p14="http://schemas.microsoft.com/office/powerpoint/2010/main" val="20179751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17</a:t>
            </a:fld>
            <a:endParaRPr lang="en-US">
              <a:uFillTx/>
            </a:endParaRPr>
          </a:p>
        </p:txBody>
      </p:sp>
    </p:spTree>
    <p:extLst>
      <p:ext uri="{BB962C8B-B14F-4D97-AF65-F5344CB8AC3E}">
        <p14:creationId xmlns:p14="http://schemas.microsoft.com/office/powerpoint/2010/main" val="6498195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18</a:t>
            </a:fld>
            <a:endParaRPr lang="en-US">
              <a:uFillTx/>
            </a:endParaRPr>
          </a:p>
        </p:txBody>
      </p:sp>
    </p:spTree>
    <p:extLst>
      <p:ext uri="{BB962C8B-B14F-4D97-AF65-F5344CB8AC3E}">
        <p14:creationId xmlns:p14="http://schemas.microsoft.com/office/powerpoint/2010/main" val="23136105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19</a:t>
            </a:fld>
            <a:endParaRPr lang="en-US">
              <a:uFillTx/>
            </a:endParaRPr>
          </a:p>
        </p:txBody>
      </p:sp>
    </p:spTree>
    <p:extLst>
      <p:ext uri="{BB962C8B-B14F-4D97-AF65-F5344CB8AC3E}">
        <p14:creationId xmlns:p14="http://schemas.microsoft.com/office/powerpoint/2010/main" val="2847052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2</a:t>
            </a:fld>
            <a:endParaRPr lang="en-US">
              <a:uFillTx/>
            </a:endParaRPr>
          </a:p>
        </p:txBody>
      </p:sp>
    </p:spTree>
    <p:extLst>
      <p:ext uri="{BB962C8B-B14F-4D97-AF65-F5344CB8AC3E}">
        <p14:creationId xmlns:p14="http://schemas.microsoft.com/office/powerpoint/2010/main" val="9024156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20</a:t>
            </a:fld>
            <a:endParaRPr lang="en-US">
              <a:uFillTx/>
            </a:endParaRPr>
          </a:p>
        </p:txBody>
      </p:sp>
    </p:spTree>
    <p:extLst>
      <p:ext uri="{BB962C8B-B14F-4D97-AF65-F5344CB8AC3E}">
        <p14:creationId xmlns:p14="http://schemas.microsoft.com/office/powerpoint/2010/main" val="1119294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21</a:t>
            </a:fld>
            <a:endParaRPr lang="en-US">
              <a:uFillTx/>
            </a:endParaRPr>
          </a:p>
        </p:txBody>
      </p:sp>
    </p:spTree>
    <p:extLst>
      <p:ext uri="{BB962C8B-B14F-4D97-AF65-F5344CB8AC3E}">
        <p14:creationId xmlns:p14="http://schemas.microsoft.com/office/powerpoint/2010/main" val="30346801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22</a:t>
            </a:fld>
            <a:endParaRPr lang="en-US">
              <a:uFillTx/>
            </a:endParaRPr>
          </a:p>
        </p:txBody>
      </p:sp>
    </p:spTree>
    <p:extLst>
      <p:ext uri="{BB962C8B-B14F-4D97-AF65-F5344CB8AC3E}">
        <p14:creationId xmlns:p14="http://schemas.microsoft.com/office/powerpoint/2010/main" val="34233817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23</a:t>
            </a:fld>
            <a:endParaRPr lang="en-US">
              <a:uFillTx/>
            </a:endParaRPr>
          </a:p>
        </p:txBody>
      </p:sp>
    </p:spTree>
    <p:extLst>
      <p:ext uri="{BB962C8B-B14F-4D97-AF65-F5344CB8AC3E}">
        <p14:creationId xmlns:p14="http://schemas.microsoft.com/office/powerpoint/2010/main" val="13366712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24</a:t>
            </a:fld>
            <a:endParaRPr lang="en-US">
              <a:uFillTx/>
            </a:endParaRPr>
          </a:p>
        </p:txBody>
      </p:sp>
    </p:spTree>
    <p:extLst>
      <p:ext uri="{BB962C8B-B14F-4D97-AF65-F5344CB8AC3E}">
        <p14:creationId xmlns:p14="http://schemas.microsoft.com/office/powerpoint/2010/main" val="42784756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25</a:t>
            </a:fld>
            <a:endParaRPr lang="en-US">
              <a:uFillTx/>
            </a:endParaRPr>
          </a:p>
        </p:txBody>
      </p:sp>
    </p:spTree>
    <p:extLst>
      <p:ext uri="{BB962C8B-B14F-4D97-AF65-F5344CB8AC3E}">
        <p14:creationId xmlns:p14="http://schemas.microsoft.com/office/powerpoint/2010/main" val="31949373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26</a:t>
            </a:fld>
            <a:endParaRPr lang="en-US">
              <a:uFillTx/>
            </a:endParaRPr>
          </a:p>
        </p:txBody>
      </p:sp>
    </p:spTree>
    <p:extLst>
      <p:ext uri="{BB962C8B-B14F-4D97-AF65-F5344CB8AC3E}">
        <p14:creationId xmlns:p14="http://schemas.microsoft.com/office/powerpoint/2010/main" val="27176680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27</a:t>
            </a:fld>
            <a:endParaRPr lang="en-US">
              <a:uFillTx/>
            </a:endParaRPr>
          </a:p>
        </p:txBody>
      </p:sp>
    </p:spTree>
    <p:extLst>
      <p:ext uri="{BB962C8B-B14F-4D97-AF65-F5344CB8AC3E}">
        <p14:creationId xmlns:p14="http://schemas.microsoft.com/office/powerpoint/2010/main" val="15531900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28</a:t>
            </a:fld>
            <a:endParaRPr lang="en-US">
              <a:uFillTx/>
            </a:endParaRPr>
          </a:p>
        </p:txBody>
      </p:sp>
    </p:spTree>
    <p:extLst>
      <p:ext uri="{BB962C8B-B14F-4D97-AF65-F5344CB8AC3E}">
        <p14:creationId xmlns:p14="http://schemas.microsoft.com/office/powerpoint/2010/main" val="37362943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29</a:t>
            </a:fld>
            <a:endParaRPr lang="en-US">
              <a:uFillTx/>
            </a:endParaRPr>
          </a:p>
        </p:txBody>
      </p:sp>
    </p:spTree>
    <p:extLst>
      <p:ext uri="{BB962C8B-B14F-4D97-AF65-F5344CB8AC3E}">
        <p14:creationId xmlns:p14="http://schemas.microsoft.com/office/powerpoint/2010/main" val="3034362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3</a:t>
            </a:fld>
            <a:endParaRPr lang="en-US">
              <a:uFillTx/>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30</a:t>
            </a:fld>
            <a:endParaRPr lang="en-US">
              <a:uFillTx/>
            </a:endParaRPr>
          </a:p>
        </p:txBody>
      </p:sp>
    </p:spTree>
    <p:extLst>
      <p:ext uri="{BB962C8B-B14F-4D97-AF65-F5344CB8AC3E}">
        <p14:creationId xmlns:p14="http://schemas.microsoft.com/office/powerpoint/2010/main" val="35702225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31</a:t>
            </a:fld>
            <a:endParaRPr lang="en-US">
              <a:uFillTx/>
            </a:endParaRPr>
          </a:p>
        </p:txBody>
      </p:sp>
    </p:spTree>
    <p:extLst>
      <p:ext uri="{BB962C8B-B14F-4D97-AF65-F5344CB8AC3E}">
        <p14:creationId xmlns:p14="http://schemas.microsoft.com/office/powerpoint/2010/main" val="29600928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32</a:t>
            </a:fld>
            <a:endParaRPr lang="en-US">
              <a:uFillTx/>
            </a:endParaRPr>
          </a:p>
        </p:txBody>
      </p:sp>
    </p:spTree>
    <p:extLst>
      <p:ext uri="{BB962C8B-B14F-4D97-AF65-F5344CB8AC3E}">
        <p14:creationId xmlns:p14="http://schemas.microsoft.com/office/powerpoint/2010/main" val="2798964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33</a:t>
            </a:fld>
            <a:endParaRPr lang="en-US">
              <a:uFillTx/>
            </a:endParaRPr>
          </a:p>
        </p:txBody>
      </p:sp>
    </p:spTree>
    <p:extLst>
      <p:ext uri="{BB962C8B-B14F-4D97-AF65-F5344CB8AC3E}">
        <p14:creationId xmlns:p14="http://schemas.microsoft.com/office/powerpoint/2010/main" val="24793985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34</a:t>
            </a:fld>
            <a:endParaRPr lang="en-US">
              <a:uFillTx/>
            </a:endParaRPr>
          </a:p>
        </p:txBody>
      </p:sp>
    </p:spTree>
    <p:extLst>
      <p:ext uri="{BB962C8B-B14F-4D97-AF65-F5344CB8AC3E}">
        <p14:creationId xmlns:p14="http://schemas.microsoft.com/office/powerpoint/2010/main" val="9268465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35</a:t>
            </a:fld>
            <a:endParaRPr lang="en-US">
              <a:uFillTx/>
            </a:endParaRPr>
          </a:p>
        </p:txBody>
      </p:sp>
    </p:spTree>
    <p:extLst>
      <p:ext uri="{BB962C8B-B14F-4D97-AF65-F5344CB8AC3E}">
        <p14:creationId xmlns:p14="http://schemas.microsoft.com/office/powerpoint/2010/main" val="8975880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36</a:t>
            </a:fld>
            <a:endParaRPr lang="en-US">
              <a:uFillTx/>
            </a:endParaRPr>
          </a:p>
        </p:txBody>
      </p:sp>
    </p:spTree>
    <p:extLst>
      <p:ext uri="{BB962C8B-B14F-4D97-AF65-F5344CB8AC3E}">
        <p14:creationId xmlns:p14="http://schemas.microsoft.com/office/powerpoint/2010/main" val="9604530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37</a:t>
            </a:fld>
            <a:endParaRPr lang="en-US">
              <a:uFillTx/>
            </a:endParaRPr>
          </a:p>
        </p:txBody>
      </p:sp>
    </p:spTree>
    <p:extLst>
      <p:ext uri="{BB962C8B-B14F-4D97-AF65-F5344CB8AC3E}">
        <p14:creationId xmlns:p14="http://schemas.microsoft.com/office/powerpoint/2010/main" val="27919626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38</a:t>
            </a:fld>
            <a:endParaRPr lang="en-US">
              <a:uFillTx/>
            </a:endParaRPr>
          </a:p>
        </p:txBody>
      </p:sp>
    </p:spTree>
    <p:extLst>
      <p:ext uri="{BB962C8B-B14F-4D97-AF65-F5344CB8AC3E}">
        <p14:creationId xmlns:p14="http://schemas.microsoft.com/office/powerpoint/2010/main" val="9950956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39</a:t>
            </a:fld>
            <a:endParaRPr lang="en-US">
              <a:uFillTx/>
            </a:endParaRPr>
          </a:p>
        </p:txBody>
      </p:sp>
    </p:spTree>
    <p:extLst>
      <p:ext uri="{BB962C8B-B14F-4D97-AF65-F5344CB8AC3E}">
        <p14:creationId xmlns:p14="http://schemas.microsoft.com/office/powerpoint/2010/main" val="899304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4</a:t>
            </a:fld>
            <a:endParaRPr lang="en-US">
              <a:uFillTx/>
            </a:endParaRPr>
          </a:p>
        </p:txBody>
      </p:sp>
    </p:spTree>
    <p:extLst>
      <p:ext uri="{BB962C8B-B14F-4D97-AF65-F5344CB8AC3E}">
        <p14:creationId xmlns:p14="http://schemas.microsoft.com/office/powerpoint/2010/main" val="36801541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40</a:t>
            </a:fld>
            <a:endParaRPr lang="en-US">
              <a:uFillTx/>
            </a:endParaRPr>
          </a:p>
        </p:txBody>
      </p:sp>
    </p:spTree>
    <p:extLst>
      <p:ext uri="{BB962C8B-B14F-4D97-AF65-F5344CB8AC3E}">
        <p14:creationId xmlns:p14="http://schemas.microsoft.com/office/powerpoint/2010/main" val="38831470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41</a:t>
            </a:fld>
            <a:endParaRPr lang="en-US">
              <a:uFillTx/>
            </a:endParaRPr>
          </a:p>
        </p:txBody>
      </p:sp>
    </p:spTree>
    <p:extLst>
      <p:ext uri="{BB962C8B-B14F-4D97-AF65-F5344CB8AC3E}">
        <p14:creationId xmlns:p14="http://schemas.microsoft.com/office/powerpoint/2010/main" val="41926085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42</a:t>
            </a:fld>
            <a:endParaRPr lang="en-US">
              <a:uFillTx/>
            </a:endParaRPr>
          </a:p>
        </p:txBody>
      </p:sp>
    </p:spTree>
    <p:extLst>
      <p:ext uri="{BB962C8B-B14F-4D97-AF65-F5344CB8AC3E}">
        <p14:creationId xmlns:p14="http://schemas.microsoft.com/office/powerpoint/2010/main" val="38210724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43</a:t>
            </a:fld>
            <a:endParaRPr lang="en-US">
              <a:uFillTx/>
            </a:endParaRPr>
          </a:p>
        </p:txBody>
      </p:sp>
    </p:spTree>
    <p:extLst>
      <p:ext uri="{BB962C8B-B14F-4D97-AF65-F5344CB8AC3E}">
        <p14:creationId xmlns:p14="http://schemas.microsoft.com/office/powerpoint/2010/main" val="26950048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44</a:t>
            </a:fld>
            <a:endParaRPr lang="en-US">
              <a:uFillTx/>
            </a:endParaRPr>
          </a:p>
        </p:txBody>
      </p:sp>
    </p:spTree>
    <p:extLst>
      <p:ext uri="{BB962C8B-B14F-4D97-AF65-F5344CB8AC3E}">
        <p14:creationId xmlns:p14="http://schemas.microsoft.com/office/powerpoint/2010/main" val="11211885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45</a:t>
            </a:fld>
            <a:endParaRPr lang="en-US">
              <a:uFillTx/>
            </a:endParaRPr>
          </a:p>
        </p:txBody>
      </p:sp>
    </p:spTree>
    <p:extLst>
      <p:ext uri="{BB962C8B-B14F-4D97-AF65-F5344CB8AC3E}">
        <p14:creationId xmlns:p14="http://schemas.microsoft.com/office/powerpoint/2010/main" val="21346639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46</a:t>
            </a:fld>
            <a:endParaRPr lang="en-US">
              <a:uFillTx/>
            </a:endParaRPr>
          </a:p>
        </p:txBody>
      </p:sp>
    </p:spTree>
    <p:extLst>
      <p:ext uri="{BB962C8B-B14F-4D97-AF65-F5344CB8AC3E}">
        <p14:creationId xmlns:p14="http://schemas.microsoft.com/office/powerpoint/2010/main" val="220102553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47</a:t>
            </a:fld>
            <a:endParaRPr lang="en-US">
              <a:uFillTx/>
            </a:endParaRPr>
          </a:p>
        </p:txBody>
      </p:sp>
    </p:spTree>
    <p:extLst>
      <p:ext uri="{BB962C8B-B14F-4D97-AF65-F5344CB8AC3E}">
        <p14:creationId xmlns:p14="http://schemas.microsoft.com/office/powerpoint/2010/main" val="35284424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48</a:t>
            </a:fld>
            <a:endParaRPr lang="en-US">
              <a:uFillTx/>
            </a:endParaRPr>
          </a:p>
        </p:txBody>
      </p:sp>
    </p:spTree>
    <p:extLst>
      <p:ext uri="{BB962C8B-B14F-4D97-AF65-F5344CB8AC3E}">
        <p14:creationId xmlns:p14="http://schemas.microsoft.com/office/powerpoint/2010/main" val="341173244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49</a:t>
            </a:fld>
            <a:endParaRPr lang="en-US">
              <a:uFillTx/>
            </a:endParaRPr>
          </a:p>
        </p:txBody>
      </p:sp>
    </p:spTree>
    <p:extLst>
      <p:ext uri="{BB962C8B-B14F-4D97-AF65-F5344CB8AC3E}">
        <p14:creationId xmlns:p14="http://schemas.microsoft.com/office/powerpoint/2010/main" val="3596936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5</a:t>
            </a:fld>
            <a:endParaRPr lang="en-US">
              <a:uFillTx/>
            </a:endParaRPr>
          </a:p>
        </p:txBody>
      </p:sp>
    </p:spTree>
    <p:extLst>
      <p:ext uri="{BB962C8B-B14F-4D97-AF65-F5344CB8AC3E}">
        <p14:creationId xmlns:p14="http://schemas.microsoft.com/office/powerpoint/2010/main" val="39897380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50</a:t>
            </a:fld>
            <a:endParaRPr lang="en-US">
              <a:uFillTx/>
            </a:endParaRPr>
          </a:p>
        </p:txBody>
      </p:sp>
    </p:spTree>
    <p:extLst>
      <p:ext uri="{BB962C8B-B14F-4D97-AF65-F5344CB8AC3E}">
        <p14:creationId xmlns:p14="http://schemas.microsoft.com/office/powerpoint/2010/main" val="34967691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51</a:t>
            </a:fld>
            <a:endParaRPr lang="en-US">
              <a:uFillTx/>
            </a:endParaRPr>
          </a:p>
        </p:txBody>
      </p:sp>
    </p:spTree>
    <p:extLst>
      <p:ext uri="{BB962C8B-B14F-4D97-AF65-F5344CB8AC3E}">
        <p14:creationId xmlns:p14="http://schemas.microsoft.com/office/powerpoint/2010/main" val="365362544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52</a:t>
            </a:fld>
            <a:endParaRPr lang="en-US">
              <a:uFillTx/>
            </a:endParaRPr>
          </a:p>
        </p:txBody>
      </p:sp>
    </p:spTree>
    <p:extLst>
      <p:ext uri="{BB962C8B-B14F-4D97-AF65-F5344CB8AC3E}">
        <p14:creationId xmlns:p14="http://schemas.microsoft.com/office/powerpoint/2010/main" val="322575445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53</a:t>
            </a:fld>
            <a:endParaRPr lang="en-US">
              <a:uFillTx/>
            </a:endParaRPr>
          </a:p>
        </p:txBody>
      </p:sp>
    </p:spTree>
    <p:extLst>
      <p:ext uri="{BB962C8B-B14F-4D97-AF65-F5344CB8AC3E}">
        <p14:creationId xmlns:p14="http://schemas.microsoft.com/office/powerpoint/2010/main" val="6746890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54</a:t>
            </a:fld>
            <a:endParaRPr lang="en-US">
              <a:uFillTx/>
            </a:endParaRPr>
          </a:p>
        </p:txBody>
      </p:sp>
    </p:spTree>
    <p:extLst>
      <p:ext uri="{BB962C8B-B14F-4D97-AF65-F5344CB8AC3E}">
        <p14:creationId xmlns:p14="http://schemas.microsoft.com/office/powerpoint/2010/main" val="7030227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55</a:t>
            </a:fld>
            <a:endParaRPr lang="en-US">
              <a:uFillTx/>
            </a:endParaRPr>
          </a:p>
        </p:txBody>
      </p:sp>
    </p:spTree>
    <p:extLst>
      <p:ext uri="{BB962C8B-B14F-4D97-AF65-F5344CB8AC3E}">
        <p14:creationId xmlns:p14="http://schemas.microsoft.com/office/powerpoint/2010/main" val="42165052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56</a:t>
            </a:fld>
            <a:endParaRPr lang="en-US">
              <a:uFillTx/>
            </a:endParaRPr>
          </a:p>
        </p:txBody>
      </p:sp>
    </p:spTree>
    <p:extLst>
      <p:ext uri="{BB962C8B-B14F-4D97-AF65-F5344CB8AC3E}">
        <p14:creationId xmlns:p14="http://schemas.microsoft.com/office/powerpoint/2010/main" val="411844328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57</a:t>
            </a:fld>
            <a:endParaRPr lang="en-US">
              <a:uFillTx/>
            </a:endParaRPr>
          </a:p>
        </p:txBody>
      </p:sp>
    </p:spTree>
    <p:extLst>
      <p:ext uri="{BB962C8B-B14F-4D97-AF65-F5344CB8AC3E}">
        <p14:creationId xmlns:p14="http://schemas.microsoft.com/office/powerpoint/2010/main" val="209667584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58</a:t>
            </a:fld>
            <a:endParaRPr lang="en-US">
              <a:uFillTx/>
            </a:endParaRPr>
          </a:p>
        </p:txBody>
      </p:sp>
    </p:spTree>
    <p:extLst>
      <p:ext uri="{BB962C8B-B14F-4D97-AF65-F5344CB8AC3E}">
        <p14:creationId xmlns:p14="http://schemas.microsoft.com/office/powerpoint/2010/main" val="33208992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59</a:t>
            </a:fld>
            <a:endParaRPr lang="en-US">
              <a:uFillTx/>
            </a:endParaRPr>
          </a:p>
        </p:txBody>
      </p:sp>
    </p:spTree>
    <p:extLst>
      <p:ext uri="{BB962C8B-B14F-4D97-AF65-F5344CB8AC3E}">
        <p14:creationId xmlns:p14="http://schemas.microsoft.com/office/powerpoint/2010/main" val="674578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6</a:t>
            </a:fld>
            <a:endParaRPr lang="en-US">
              <a:uFillTx/>
            </a:endParaRPr>
          </a:p>
        </p:txBody>
      </p:sp>
    </p:spTree>
    <p:extLst>
      <p:ext uri="{BB962C8B-B14F-4D97-AF65-F5344CB8AC3E}">
        <p14:creationId xmlns:p14="http://schemas.microsoft.com/office/powerpoint/2010/main" val="301962781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60</a:t>
            </a:fld>
            <a:endParaRPr lang="en-US">
              <a:uFillTx/>
            </a:endParaRPr>
          </a:p>
        </p:txBody>
      </p:sp>
    </p:spTree>
    <p:extLst>
      <p:ext uri="{BB962C8B-B14F-4D97-AF65-F5344CB8AC3E}">
        <p14:creationId xmlns:p14="http://schemas.microsoft.com/office/powerpoint/2010/main" val="152730903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61</a:t>
            </a:fld>
            <a:endParaRPr lang="en-US">
              <a:uFillTx/>
            </a:endParaRPr>
          </a:p>
        </p:txBody>
      </p:sp>
    </p:spTree>
    <p:extLst>
      <p:ext uri="{BB962C8B-B14F-4D97-AF65-F5344CB8AC3E}">
        <p14:creationId xmlns:p14="http://schemas.microsoft.com/office/powerpoint/2010/main" val="341094795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62</a:t>
            </a:fld>
            <a:endParaRPr lang="en-US">
              <a:uFillTx/>
            </a:endParaRPr>
          </a:p>
        </p:txBody>
      </p:sp>
    </p:spTree>
    <p:extLst>
      <p:ext uri="{BB962C8B-B14F-4D97-AF65-F5344CB8AC3E}">
        <p14:creationId xmlns:p14="http://schemas.microsoft.com/office/powerpoint/2010/main" val="311295044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63</a:t>
            </a:fld>
            <a:endParaRPr lang="en-US">
              <a:uFillTx/>
            </a:endParaRPr>
          </a:p>
        </p:txBody>
      </p:sp>
    </p:spTree>
    <p:extLst>
      <p:ext uri="{BB962C8B-B14F-4D97-AF65-F5344CB8AC3E}">
        <p14:creationId xmlns:p14="http://schemas.microsoft.com/office/powerpoint/2010/main" val="392623623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64</a:t>
            </a:fld>
            <a:endParaRPr lang="en-US">
              <a:uFillTx/>
            </a:endParaRPr>
          </a:p>
        </p:txBody>
      </p:sp>
    </p:spTree>
    <p:extLst>
      <p:ext uri="{BB962C8B-B14F-4D97-AF65-F5344CB8AC3E}">
        <p14:creationId xmlns:p14="http://schemas.microsoft.com/office/powerpoint/2010/main" val="196906873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65</a:t>
            </a:fld>
            <a:endParaRPr lang="en-US">
              <a:uFillTx/>
            </a:endParaRPr>
          </a:p>
        </p:txBody>
      </p:sp>
    </p:spTree>
    <p:extLst>
      <p:ext uri="{BB962C8B-B14F-4D97-AF65-F5344CB8AC3E}">
        <p14:creationId xmlns:p14="http://schemas.microsoft.com/office/powerpoint/2010/main" val="39398277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66</a:t>
            </a:fld>
            <a:endParaRPr lang="en-US">
              <a:uFillTx/>
            </a:endParaRPr>
          </a:p>
        </p:txBody>
      </p:sp>
    </p:spTree>
    <p:extLst>
      <p:ext uri="{BB962C8B-B14F-4D97-AF65-F5344CB8AC3E}">
        <p14:creationId xmlns:p14="http://schemas.microsoft.com/office/powerpoint/2010/main" val="423172903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67</a:t>
            </a:fld>
            <a:endParaRPr lang="en-US">
              <a:uFillTx/>
            </a:endParaRPr>
          </a:p>
        </p:txBody>
      </p:sp>
    </p:spTree>
    <p:extLst>
      <p:ext uri="{BB962C8B-B14F-4D97-AF65-F5344CB8AC3E}">
        <p14:creationId xmlns:p14="http://schemas.microsoft.com/office/powerpoint/2010/main" val="396924692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68</a:t>
            </a:fld>
            <a:endParaRPr lang="en-US">
              <a:uFillTx/>
            </a:endParaRPr>
          </a:p>
        </p:txBody>
      </p:sp>
    </p:spTree>
    <p:extLst>
      <p:ext uri="{BB962C8B-B14F-4D97-AF65-F5344CB8AC3E}">
        <p14:creationId xmlns:p14="http://schemas.microsoft.com/office/powerpoint/2010/main" val="8448269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69</a:t>
            </a:fld>
            <a:endParaRPr lang="en-US">
              <a:uFillTx/>
            </a:endParaRPr>
          </a:p>
        </p:txBody>
      </p:sp>
    </p:spTree>
    <p:extLst>
      <p:ext uri="{BB962C8B-B14F-4D97-AF65-F5344CB8AC3E}">
        <p14:creationId xmlns:p14="http://schemas.microsoft.com/office/powerpoint/2010/main" val="1194486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7</a:t>
            </a:fld>
            <a:endParaRPr lang="en-US">
              <a:uFillTx/>
            </a:endParaRPr>
          </a:p>
        </p:txBody>
      </p:sp>
    </p:spTree>
    <p:extLst>
      <p:ext uri="{BB962C8B-B14F-4D97-AF65-F5344CB8AC3E}">
        <p14:creationId xmlns:p14="http://schemas.microsoft.com/office/powerpoint/2010/main" val="289626225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70</a:t>
            </a:fld>
            <a:endParaRPr lang="en-US">
              <a:uFillTx/>
            </a:endParaRPr>
          </a:p>
        </p:txBody>
      </p:sp>
    </p:spTree>
    <p:extLst>
      <p:ext uri="{BB962C8B-B14F-4D97-AF65-F5344CB8AC3E}">
        <p14:creationId xmlns:p14="http://schemas.microsoft.com/office/powerpoint/2010/main" val="401323924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71</a:t>
            </a:fld>
            <a:endParaRPr lang="en-US">
              <a:uFillTx/>
            </a:endParaRPr>
          </a:p>
        </p:txBody>
      </p:sp>
    </p:spTree>
    <p:extLst>
      <p:ext uri="{BB962C8B-B14F-4D97-AF65-F5344CB8AC3E}">
        <p14:creationId xmlns:p14="http://schemas.microsoft.com/office/powerpoint/2010/main" val="288894400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r>
              <a:rPr lang="en-US" altLang="zh-TW" dirty="0">
                <a:uFillTx/>
              </a:rPr>
              <a:t>Thank you for listening. Now, I would like to end today’s talk by the Q &amp; A time.</a:t>
            </a:r>
            <a:endParaRPr lang="zh-tw" altLang="en-US"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72</a:t>
            </a:fld>
            <a:endParaRPr lang="en-US">
              <a:uFillTx/>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8</a:t>
            </a:fld>
            <a:endParaRPr lang="en-US">
              <a:uFillTx/>
            </a:endParaRPr>
          </a:p>
        </p:txBody>
      </p:sp>
    </p:spTree>
    <p:extLst>
      <p:ext uri="{BB962C8B-B14F-4D97-AF65-F5344CB8AC3E}">
        <p14:creationId xmlns:p14="http://schemas.microsoft.com/office/powerpoint/2010/main" val="1574436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9</a:t>
            </a:fld>
            <a:endParaRPr lang="en-US">
              <a:uFillTx/>
            </a:endParaRPr>
          </a:p>
        </p:txBody>
      </p:sp>
    </p:spTree>
    <p:extLst>
      <p:ext uri="{BB962C8B-B14F-4D97-AF65-F5344CB8AC3E}">
        <p14:creationId xmlns:p14="http://schemas.microsoft.com/office/powerpoint/2010/main" val="2887336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6" name="手繪多邊形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lvl="0" rtl="0"/>
            <a:endParaRPr lang="zh-TW" altLang="en-US" dirty="0">
              <a:solidFill>
                <a:schemeClr val="lt1"/>
              </a:solidFill>
              <a:uFillTx/>
              <a:latin typeface="Microsoft JhengHei UI" panose="020B0604030504040204" pitchFamily="34" charset="-120"/>
              <a:ea typeface="Microsoft JhengHei UI" panose="020B0604030504040204" pitchFamily="34" charset="-120"/>
            </a:endParaRPr>
          </a:p>
        </p:txBody>
      </p:sp>
      <p:sp>
        <p:nvSpPr>
          <p:cNvPr id="2" name="標題 1"/>
          <p:cNvSpPr>
            <a:spLocks noGrp="1"/>
          </p:cNvSpPr>
          <p:nvPr>
            <p:ph type="ctrTitle"/>
          </p:nvPr>
        </p:nvSpPr>
        <p:spPr>
          <a:xfrm>
            <a:off x="1217613" y="1828799"/>
            <a:ext cx="9753600" cy="3048001"/>
          </a:xfrm>
        </p:spPr>
        <p:txBody>
          <a:bodyPr rtlCol="0">
            <a:normAutofit/>
          </a:bodyPr>
          <a:lstStyle>
            <a:lvl1pPr>
              <a:defRPr sz="4400">
                <a:uFillTx/>
              </a:defRPr>
            </a:lvl1pPr>
          </a:lstStyle>
          <a:p>
            <a:pPr rtl="0"/>
            <a:r>
              <a:rPr lang="zh-TW" altLang="en-US">
                <a:uFillTx/>
              </a:rPr>
              <a:t>按一下以編輯母片標題樣式</a:t>
            </a:r>
            <a:endParaRPr lang="zh-TW" altLang="en-US" dirty="0">
              <a:uFillTx/>
            </a:endParaRPr>
          </a:p>
        </p:txBody>
      </p:sp>
      <p:sp>
        <p:nvSpPr>
          <p:cNvPr id="3" name="副標題 2"/>
          <p:cNvSpPr>
            <a:spLocks noGrp="1"/>
          </p:cNvSpPr>
          <p:nvPr>
            <p:ph type="subTitle" idx="1"/>
          </p:nvPr>
        </p:nvSpPr>
        <p:spPr>
          <a:xfrm>
            <a:off x="1217614" y="5029200"/>
            <a:ext cx="7848600" cy="1143000"/>
          </a:xfrm>
        </p:spPr>
        <p:txBody>
          <a:bodyPr rtlCol="0">
            <a:normAutofit/>
          </a:bodyPr>
          <a:lstStyle>
            <a:lvl1pPr marL="0" indent="0" algn="l">
              <a:spcBef>
                <a:spcPts val="0"/>
              </a:spcBef>
              <a:buNone/>
              <a:defRPr sz="2000">
                <a:solidFill>
                  <a:schemeClr val="tx1"/>
                </a:solidFill>
                <a:uFillTx/>
              </a:defRPr>
            </a:lvl1pPr>
            <a:lvl2pPr marL="457200" indent="0" algn="ctr">
              <a:buNone/>
              <a:defRPr>
                <a:solidFill>
                  <a:schemeClr val="tx1">
                    <a:tint val="75000"/>
                  </a:schemeClr>
                </a:solidFill>
                <a:uFillTx/>
              </a:defRPr>
            </a:lvl2pPr>
            <a:lvl3pPr marL="914400" indent="0" algn="ctr">
              <a:buNone/>
              <a:defRPr>
                <a:solidFill>
                  <a:schemeClr val="tx1">
                    <a:tint val="75000"/>
                  </a:schemeClr>
                </a:solidFill>
                <a:uFillTx/>
              </a:defRPr>
            </a:lvl3pPr>
            <a:lvl4pPr marL="1371600" indent="0" algn="ctr">
              <a:buNone/>
              <a:defRPr>
                <a:solidFill>
                  <a:schemeClr val="tx1">
                    <a:tint val="75000"/>
                  </a:schemeClr>
                </a:solidFill>
                <a:uFillTx/>
              </a:defRPr>
            </a:lvl4pPr>
            <a:lvl5pPr marL="1828800" indent="0" algn="ctr">
              <a:buNone/>
              <a:defRPr>
                <a:solidFill>
                  <a:schemeClr val="tx1">
                    <a:tint val="75000"/>
                  </a:schemeClr>
                </a:solidFill>
                <a:uFillTx/>
              </a:defRPr>
            </a:lvl5pPr>
            <a:lvl6pPr marL="2286000" indent="0" algn="ctr">
              <a:buNone/>
              <a:defRPr>
                <a:solidFill>
                  <a:schemeClr val="tx1">
                    <a:tint val="75000"/>
                  </a:schemeClr>
                </a:solidFill>
                <a:uFillTx/>
              </a:defRPr>
            </a:lvl6pPr>
            <a:lvl7pPr marL="2743200" indent="0" algn="ctr">
              <a:buNone/>
              <a:defRPr>
                <a:solidFill>
                  <a:schemeClr val="tx1">
                    <a:tint val="75000"/>
                  </a:schemeClr>
                </a:solidFill>
                <a:uFillTx/>
              </a:defRPr>
            </a:lvl7pPr>
            <a:lvl8pPr marL="3200400" indent="0" algn="ctr">
              <a:buNone/>
              <a:defRPr>
                <a:solidFill>
                  <a:schemeClr val="tx1">
                    <a:tint val="75000"/>
                  </a:schemeClr>
                </a:solidFill>
                <a:uFillTx/>
              </a:defRPr>
            </a:lvl8pPr>
            <a:lvl9pPr marL="3657600" indent="0" algn="ctr">
              <a:buNone/>
              <a:defRPr>
                <a:solidFill>
                  <a:schemeClr val="tx1">
                    <a:tint val="75000"/>
                  </a:schemeClr>
                </a:solidFill>
                <a:uFillTx/>
              </a:defRPr>
            </a:lvl9pPr>
          </a:lstStyle>
          <a:p>
            <a:pPr rtl="0"/>
            <a:r>
              <a:rPr lang="zh-TW" altLang="en-US">
                <a:uFillTx/>
              </a:rPr>
              <a:t>按一下以編輯母片子標題樣式</a:t>
            </a:r>
            <a:endParaRPr lang="zh-TW" altLang="en-US" dirty="0">
              <a:uFillTx/>
            </a:endParaRPr>
          </a:p>
        </p:txBody>
      </p:sp>
      <p:sp>
        <p:nvSpPr>
          <p:cNvPr id="5" name="頁尾預留位置 4"/>
          <p:cNvSpPr>
            <a:spLocks noGrp="1"/>
          </p:cNvSpPr>
          <p:nvPr>
            <p:ph type="ftr" sz="quarter" idx="11"/>
          </p:nvPr>
        </p:nvSpPr>
        <p:spPr/>
        <p:txBody>
          <a:bodyPr rtlCol="0"/>
          <a:lstStyle/>
          <a:p>
            <a:pPr rtl="0"/>
            <a:r>
              <a:rPr lang="zh-TW" altLang="en-US" dirty="0">
                <a:uFillTx/>
              </a:rPr>
              <a:t>新增頁尾</a:t>
            </a:r>
          </a:p>
        </p:txBody>
      </p:sp>
      <p:sp>
        <p:nvSpPr>
          <p:cNvPr id="4" name="日期預留位置 3"/>
          <p:cNvSpPr>
            <a:spLocks noGrp="1"/>
          </p:cNvSpPr>
          <p:nvPr>
            <p:ph type="dt" sz="half" idx="10"/>
          </p:nvPr>
        </p:nvSpPr>
        <p:spPr/>
        <p:txBody>
          <a:bodyPr rtlCol="0"/>
          <a:lstStyle>
            <a:lvl1pPr>
              <a:defRPr>
                <a:uFillTx/>
              </a:defRPr>
            </a:lvl1pPr>
          </a:lstStyle>
          <a:p>
            <a:fld id="{B2E24C17-B68E-4A47-84B1-84A76ECE54D9}" type="datetime2">
              <a:rPr lang="zh-TW" altLang="en-US" smtClean="0">
                <a:uFillTx/>
              </a:rPr>
              <a:t>2020年10月29日</a:t>
            </a:fld>
            <a:endParaRPr lang="zh-TW" altLang="en-US" dirty="0">
              <a:uFillTx/>
            </a:endParaRPr>
          </a:p>
        </p:txBody>
      </p:sp>
      <p:sp>
        <p:nvSpPr>
          <p:cNvPr id="7" name="投影片編號預留位置 6"/>
          <p:cNvSpPr>
            <a:spLocks noGrp="1"/>
          </p:cNvSpPr>
          <p:nvPr>
            <p:ph type="sldNum" sz="quarter" idx="12"/>
          </p:nvPr>
        </p:nvSpPr>
        <p:spPr>
          <a:xfrm>
            <a:off x="10971213" y="6481763"/>
            <a:ext cx="1143001" cy="180974"/>
          </a:xfrm>
        </p:spPr>
        <p:txBody>
          <a:bodyPr rtlCol="0"/>
          <a:lstStyle>
            <a:lvl1pPr>
              <a:defRPr sz="2800">
                <a:uFillTx/>
              </a:defRPr>
            </a:lvl1pPr>
          </a:lstStyle>
          <a:p>
            <a:fld id="{F36C87F6-986D-49E6-AF40-1B3A1EE8064D}" type="slidenum">
              <a:rPr lang="en-US" altLang="zh-TW" smtClean="0">
                <a:uFillTx/>
              </a:rPr>
              <a:pPr/>
              <a:t>‹#›</a:t>
            </a:fld>
            <a:endParaRPr lang="zh-TW" altLang="en-US" dirty="0">
              <a:uFillTx/>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a:uFillTx/>
              </a:rPr>
              <a:t>按一下以編輯母片標題樣式</a:t>
            </a:r>
            <a:endParaRPr lang="zh-TW" altLang="en-US" dirty="0">
              <a:uFillTx/>
            </a:endParaRPr>
          </a:p>
        </p:txBody>
      </p:sp>
      <p:sp>
        <p:nvSpPr>
          <p:cNvPr id="3" name="直排文字預留位置 2"/>
          <p:cNvSpPr>
            <a:spLocks noGrp="1"/>
          </p:cNvSpPr>
          <p:nvPr>
            <p:ph type="body" orient="vert" idx="1"/>
          </p:nvPr>
        </p:nvSpPr>
        <p:spPr/>
        <p:txBody>
          <a:bodyPr vert="eaVert" rtlCol="0"/>
          <a:lstStyle>
            <a:lvl5pPr>
              <a:defRPr>
                <a:uFillTx/>
              </a:defRPr>
            </a:lvl5pPr>
            <a:lvl6pPr>
              <a:defRPr>
                <a:uFillTx/>
              </a:defRPr>
            </a:lvl6pPr>
            <a:lvl7pPr>
              <a:defRPr baseline="0">
                <a:uFillTx/>
              </a:defRPr>
            </a:lvl7pPr>
            <a:lvl8pPr>
              <a:defRPr baseline="0">
                <a:uFillTx/>
              </a:defRPr>
            </a:lvl8pPr>
          </a:lstStyle>
          <a:p>
            <a:pPr lvl="0" rtl="0"/>
            <a:r>
              <a:rPr lang="zh-TW" altLang="en-US">
                <a:uFillTx/>
              </a:rPr>
              <a:t>編輯母片文字樣式</a:t>
            </a:r>
          </a:p>
          <a:p>
            <a:pPr lvl="1" rtl="0"/>
            <a:r>
              <a:rPr lang="zh-TW" altLang="en-US">
                <a:uFillTx/>
              </a:rPr>
              <a:t>第二層</a:t>
            </a:r>
          </a:p>
          <a:p>
            <a:pPr lvl="2" rtl="0"/>
            <a:r>
              <a:rPr lang="zh-TW" altLang="en-US">
                <a:uFillTx/>
              </a:rPr>
              <a:t>第三層</a:t>
            </a:r>
          </a:p>
          <a:p>
            <a:pPr lvl="3" rtl="0"/>
            <a:r>
              <a:rPr lang="zh-TW" altLang="en-US">
                <a:uFillTx/>
              </a:rPr>
              <a:t>第四層</a:t>
            </a:r>
          </a:p>
          <a:p>
            <a:pPr lvl="4" rtl="0"/>
            <a:r>
              <a:rPr lang="zh-TW" altLang="en-US">
                <a:uFillTx/>
              </a:rPr>
              <a:t>第五層</a:t>
            </a:r>
            <a:endParaRPr lang="zh-TW" altLang="en-US" dirty="0">
              <a:uFillTx/>
            </a:endParaRPr>
          </a:p>
        </p:txBody>
      </p:sp>
      <p:sp>
        <p:nvSpPr>
          <p:cNvPr id="5" name="頁尾預留位置 4"/>
          <p:cNvSpPr>
            <a:spLocks noGrp="1"/>
          </p:cNvSpPr>
          <p:nvPr>
            <p:ph type="ftr" sz="quarter" idx="11"/>
          </p:nvPr>
        </p:nvSpPr>
        <p:spPr/>
        <p:txBody>
          <a:bodyPr rtlCol="0"/>
          <a:lstStyle/>
          <a:p>
            <a:pPr rtl="0"/>
            <a:r>
              <a:rPr lang="zh-TW" altLang="en-US" dirty="0">
                <a:uFillTx/>
              </a:rPr>
              <a:t>新增頁尾</a:t>
            </a:r>
          </a:p>
        </p:txBody>
      </p:sp>
      <p:sp>
        <p:nvSpPr>
          <p:cNvPr id="4" name="日期預留位置 3"/>
          <p:cNvSpPr>
            <a:spLocks noGrp="1"/>
          </p:cNvSpPr>
          <p:nvPr>
            <p:ph type="dt" sz="half" idx="10"/>
          </p:nvPr>
        </p:nvSpPr>
        <p:spPr/>
        <p:txBody>
          <a:bodyPr rtlCol="0"/>
          <a:lstStyle>
            <a:lvl1pPr>
              <a:defRPr>
                <a:uFillTx/>
              </a:defRPr>
            </a:lvl1pPr>
          </a:lstStyle>
          <a:p>
            <a:fld id="{E1267C61-F72F-4FE9-83DF-F722C6D03596}" type="datetime2">
              <a:rPr lang="zh-TW" altLang="en-US" smtClean="0">
                <a:uFillTx/>
              </a:rPr>
              <a:t>2020年10月29日</a:t>
            </a:fld>
            <a:endParaRPr lang="zh-TW" altLang="en-US" dirty="0">
              <a:uFillTx/>
            </a:endParaRPr>
          </a:p>
        </p:txBody>
      </p:sp>
      <p:sp>
        <p:nvSpPr>
          <p:cNvPr id="6" name="投影片編號預留位置 5"/>
          <p:cNvSpPr>
            <a:spLocks noGrp="1"/>
          </p:cNvSpPr>
          <p:nvPr>
            <p:ph type="sldNum" sz="quarter" idx="12"/>
          </p:nvPr>
        </p:nvSpPr>
        <p:spPr/>
        <p:txBody>
          <a:bodyPr rtlCol="0"/>
          <a:lstStyle/>
          <a:p>
            <a:pPr rtl="0"/>
            <a:fld id="{F36C87F6-986D-49E6-AF40-1B3A1EE8064D}" type="slidenum">
              <a:rPr lang="en-US" altLang="zh-TW" smtClean="0">
                <a:uFillTx/>
              </a:rPr>
              <a:t>‹#›</a:t>
            </a:fld>
            <a:endParaRPr lang="zh-TW" altLang="en-US" dirty="0">
              <a:uFillTx/>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836898" y="685800"/>
            <a:ext cx="2134315" cy="5486400"/>
          </a:xfrm>
        </p:spPr>
        <p:txBody>
          <a:bodyPr vert="eaVert" rtlCol="0"/>
          <a:lstStyle/>
          <a:p>
            <a:pPr rtl="0"/>
            <a:r>
              <a:rPr lang="zh-TW" altLang="en-US">
                <a:uFillTx/>
              </a:rPr>
              <a:t>按一下以編輯母片標題樣式</a:t>
            </a:r>
            <a:endParaRPr lang="zh-TW" altLang="en-US" dirty="0">
              <a:uFillTx/>
            </a:endParaRPr>
          </a:p>
        </p:txBody>
      </p:sp>
      <p:sp>
        <p:nvSpPr>
          <p:cNvPr id="3" name="直排文字預留位置 2"/>
          <p:cNvSpPr>
            <a:spLocks noGrp="1"/>
          </p:cNvSpPr>
          <p:nvPr>
            <p:ph type="body" orient="vert" idx="1"/>
          </p:nvPr>
        </p:nvSpPr>
        <p:spPr>
          <a:xfrm>
            <a:off x="1217613" y="685800"/>
            <a:ext cx="7416138" cy="5486400"/>
          </a:xfrm>
        </p:spPr>
        <p:txBody>
          <a:bodyPr vert="eaVert" rtlCol="0"/>
          <a:lstStyle>
            <a:lvl5pPr>
              <a:defRPr>
                <a:uFillTx/>
              </a:defRPr>
            </a:lvl5pPr>
            <a:lvl6pPr>
              <a:defRPr>
                <a:uFillTx/>
              </a:defRPr>
            </a:lvl6pPr>
            <a:lvl7pPr>
              <a:defRPr>
                <a:uFillTx/>
              </a:defRPr>
            </a:lvl7pPr>
            <a:lvl8pPr>
              <a:defRPr>
                <a:uFillTx/>
              </a:defRPr>
            </a:lvl8pPr>
            <a:lvl9pPr>
              <a:defRPr>
                <a:uFillTx/>
              </a:defRPr>
            </a:lvl9pPr>
          </a:lstStyle>
          <a:p>
            <a:pPr lvl="0" rtl="0"/>
            <a:r>
              <a:rPr lang="zh-TW" altLang="en-US">
                <a:uFillTx/>
              </a:rPr>
              <a:t>編輯母片文字樣式</a:t>
            </a:r>
          </a:p>
          <a:p>
            <a:pPr lvl="1" rtl="0"/>
            <a:r>
              <a:rPr lang="zh-TW" altLang="en-US">
                <a:uFillTx/>
              </a:rPr>
              <a:t>第二層</a:t>
            </a:r>
          </a:p>
          <a:p>
            <a:pPr lvl="2" rtl="0"/>
            <a:r>
              <a:rPr lang="zh-TW" altLang="en-US">
                <a:uFillTx/>
              </a:rPr>
              <a:t>第三層</a:t>
            </a:r>
          </a:p>
          <a:p>
            <a:pPr lvl="3" rtl="0"/>
            <a:r>
              <a:rPr lang="zh-TW" altLang="en-US">
                <a:uFillTx/>
              </a:rPr>
              <a:t>第四層</a:t>
            </a:r>
          </a:p>
          <a:p>
            <a:pPr lvl="4" rtl="0"/>
            <a:r>
              <a:rPr lang="zh-TW" altLang="en-US">
                <a:uFillTx/>
              </a:rPr>
              <a:t>第五層</a:t>
            </a:r>
            <a:endParaRPr lang="zh-TW" altLang="en-US" dirty="0">
              <a:uFillTx/>
            </a:endParaRPr>
          </a:p>
        </p:txBody>
      </p:sp>
      <p:sp>
        <p:nvSpPr>
          <p:cNvPr id="5" name="頁尾預留位置 4"/>
          <p:cNvSpPr>
            <a:spLocks noGrp="1"/>
          </p:cNvSpPr>
          <p:nvPr>
            <p:ph type="ftr" sz="quarter" idx="11"/>
          </p:nvPr>
        </p:nvSpPr>
        <p:spPr/>
        <p:txBody>
          <a:bodyPr rtlCol="0"/>
          <a:lstStyle/>
          <a:p>
            <a:pPr rtl="0"/>
            <a:r>
              <a:rPr lang="zh-TW" altLang="en-US" dirty="0">
                <a:uFillTx/>
              </a:rPr>
              <a:t>新增頁尾</a:t>
            </a:r>
          </a:p>
        </p:txBody>
      </p:sp>
      <p:sp>
        <p:nvSpPr>
          <p:cNvPr id="4" name="日期預留位置 3"/>
          <p:cNvSpPr>
            <a:spLocks noGrp="1"/>
          </p:cNvSpPr>
          <p:nvPr>
            <p:ph type="dt" sz="half" idx="10"/>
          </p:nvPr>
        </p:nvSpPr>
        <p:spPr/>
        <p:txBody>
          <a:bodyPr rtlCol="0"/>
          <a:lstStyle>
            <a:lvl1pPr>
              <a:defRPr>
                <a:uFillTx/>
              </a:defRPr>
            </a:lvl1pPr>
          </a:lstStyle>
          <a:p>
            <a:fld id="{3EC64960-53E7-451A-A53B-07A6AC27CFA4}" type="datetime2">
              <a:rPr lang="zh-TW" altLang="en-US" smtClean="0">
                <a:uFillTx/>
              </a:rPr>
              <a:t>2020年10月29日</a:t>
            </a:fld>
            <a:endParaRPr lang="zh-TW" altLang="en-US" dirty="0">
              <a:uFillTx/>
            </a:endParaRPr>
          </a:p>
        </p:txBody>
      </p:sp>
      <p:sp>
        <p:nvSpPr>
          <p:cNvPr id="6" name="投影片編號預留位置 5"/>
          <p:cNvSpPr>
            <a:spLocks noGrp="1"/>
          </p:cNvSpPr>
          <p:nvPr>
            <p:ph type="sldNum" sz="quarter" idx="12"/>
          </p:nvPr>
        </p:nvSpPr>
        <p:spPr/>
        <p:txBody>
          <a:bodyPr rtlCol="0"/>
          <a:lstStyle/>
          <a:p>
            <a:pPr rtl="0"/>
            <a:fld id="{F36C87F6-986D-49E6-AF40-1B3A1EE8064D}" type="slidenum">
              <a:rPr lang="en-US" altLang="zh-TW" smtClean="0">
                <a:uFillTx/>
              </a:rPr>
              <a:t>‹#›</a:t>
            </a:fld>
            <a:endParaRPr lang="zh-TW" altLang="en-US" dirty="0">
              <a:uFillTx/>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a:uFillTx/>
              </a:rPr>
              <a:t>按一下以編輯母片標題樣式</a:t>
            </a:r>
            <a:endParaRPr lang="zh-TW" altLang="en-US" dirty="0">
              <a:uFillTx/>
            </a:endParaRPr>
          </a:p>
        </p:txBody>
      </p:sp>
      <p:sp>
        <p:nvSpPr>
          <p:cNvPr id="3" name="內容預留位置 2"/>
          <p:cNvSpPr>
            <a:spLocks noGrp="1"/>
          </p:cNvSpPr>
          <p:nvPr>
            <p:ph idx="1"/>
          </p:nvPr>
        </p:nvSpPr>
        <p:spPr/>
        <p:txBody>
          <a:bodyPr rtlCol="0"/>
          <a:lstStyle>
            <a:lvl5pPr>
              <a:defRPr>
                <a:uFillTx/>
              </a:defRPr>
            </a:lvl5pPr>
            <a:lvl6pPr>
              <a:defRPr>
                <a:uFillTx/>
              </a:defRPr>
            </a:lvl6pPr>
            <a:lvl7pPr>
              <a:defRPr baseline="0">
                <a:uFillTx/>
              </a:defRPr>
            </a:lvl7pPr>
            <a:lvl8pPr>
              <a:defRPr baseline="0">
                <a:uFillTx/>
              </a:defRPr>
            </a:lvl8pPr>
            <a:lvl9pPr>
              <a:defRPr baseline="0">
                <a:uFillTx/>
              </a:defRPr>
            </a:lvl9pPr>
          </a:lstStyle>
          <a:p>
            <a:pPr lvl="0" rtl="0"/>
            <a:r>
              <a:rPr lang="zh-TW" altLang="en-US">
                <a:uFillTx/>
              </a:rPr>
              <a:t>編輯母片文字樣式</a:t>
            </a:r>
          </a:p>
          <a:p>
            <a:pPr lvl="1" rtl="0"/>
            <a:r>
              <a:rPr lang="zh-TW" altLang="en-US">
                <a:uFillTx/>
              </a:rPr>
              <a:t>第二層</a:t>
            </a:r>
          </a:p>
          <a:p>
            <a:pPr lvl="2" rtl="0"/>
            <a:r>
              <a:rPr lang="zh-TW" altLang="en-US">
                <a:uFillTx/>
              </a:rPr>
              <a:t>第三層</a:t>
            </a:r>
          </a:p>
          <a:p>
            <a:pPr lvl="3" rtl="0"/>
            <a:r>
              <a:rPr lang="zh-TW" altLang="en-US">
                <a:uFillTx/>
              </a:rPr>
              <a:t>第四層</a:t>
            </a:r>
          </a:p>
          <a:p>
            <a:pPr lvl="4" rtl="0"/>
            <a:r>
              <a:rPr lang="zh-TW" altLang="en-US">
                <a:uFillTx/>
              </a:rPr>
              <a:t>第五層</a:t>
            </a:r>
            <a:endParaRPr lang="zh-TW" altLang="en-US" dirty="0">
              <a:uFillTx/>
            </a:endParaRPr>
          </a:p>
        </p:txBody>
      </p:sp>
      <p:sp>
        <p:nvSpPr>
          <p:cNvPr id="5" name="頁尾預留位置 4"/>
          <p:cNvSpPr>
            <a:spLocks noGrp="1"/>
          </p:cNvSpPr>
          <p:nvPr>
            <p:ph type="ftr" sz="quarter" idx="11"/>
          </p:nvPr>
        </p:nvSpPr>
        <p:spPr/>
        <p:txBody>
          <a:bodyPr rtlCol="0"/>
          <a:lstStyle/>
          <a:p>
            <a:pPr rtl="0"/>
            <a:r>
              <a:rPr lang="zh-TW" altLang="en-US" dirty="0">
                <a:uFillTx/>
              </a:rPr>
              <a:t>新增頁尾</a:t>
            </a:r>
          </a:p>
        </p:txBody>
      </p:sp>
      <p:sp>
        <p:nvSpPr>
          <p:cNvPr id="4" name="日期預留位置 3"/>
          <p:cNvSpPr>
            <a:spLocks noGrp="1"/>
          </p:cNvSpPr>
          <p:nvPr>
            <p:ph type="dt" sz="half" idx="10"/>
          </p:nvPr>
        </p:nvSpPr>
        <p:spPr/>
        <p:txBody>
          <a:bodyPr rtlCol="0"/>
          <a:lstStyle>
            <a:lvl1pPr>
              <a:defRPr>
                <a:uFillTx/>
              </a:defRPr>
            </a:lvl1pPr>
          </a:lstStyle>
          <a:p>
            <a:fld id="{F2BF7E4F-FB81-4CA9-95D5-9F4411C12724}" type="datetime2">
              <a:rPr lang="zh-TW" altLang="en-US" smtClean="0">
                <a:uFillTx/>
              </a:rPr>
              <a:t>2020年10月29日</a:t>
            </a:fld>
            <a:endParaRPr lang="zh-TW" altLang="en-US" dirty="0">
              <a:uFillTx/>
            </a:endParaRPr>
          </a:p>
        </p:txBody>
      </p:sp>
      <p:sp>
        <p:nvSpPr>
          <p:cNvPr id="6" name="投影片編號預留位置 5"/>
          <p:cNvSpPr>
            <a:spLocks noGrp="1"/>
          </p:cNvSpPr>
          <p:nvPr>
            <p:ph type="sldNum" sz="quarter" idx="12"/>
          </p:nvPr>
        </p:nvSpPr>
        <p:spPr/>
        <p:txBody>
          <a:bodyPr rtlCol="0"/>
          <a:lstStyle/>
          <a:p>
            <a:pPr rtl="0"/>
            <a:fld id="{F36C87F6-986D-49E6-AF40-1B3A1EE8064D}" type="slidenum">
              <a:rPr lang="en-US" altLang="zh-TW" smtClean="0">
                <a:uFillTx/>
              </a:rPr>
              <a:t>‹#›</a:t>
            </a:fld>
            <a:endParaRPr lang="zh-TW" altLang="en-US" dirty="0">
              <a:uFillTx/>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1217614" y="3429000"/>
            <a:ext cx="9753600" cy="2362199"/>
          </a:xfrm>
        </p:spPr>
        <p:txBody>
          <a:bodyPr rtlCol="0" anchor="b">
            <a:normAutofit/>
          </a:bodyPr>
          <a:lstStyle>
            <a:lvl1pPr algn="l">
              <a:defRPr sz="4400" b="0" cap="all">
                <a:uFillTx/>
              </a:defRPr>
            </a:lvl1pPr>
          </a:lstStyle>
          <a:p>
            <a:pPr rtl="0"/>
            <a:r>
              <a:rPr lang="zh-TW" altLang="en-US">
                <a:uFillTx/>
              </a:rPr>
              <a:t>按一下以編輯母片標題樣式</a:t>
            </a:r>
            <a:endParaRPr lang="zh-TW" altLang="en-US" dirty="0">
              <a:uFillTx/>
            </a:endParaRPr>
          </a:p>
        </p:txBody>
      </p:sp>
      <p:sp>
        <p:nvSpPr>
          <p:cNvPr id="3" name="文字預留位置 2"/>
          <p:cNvSpPr>
            <a:spLocks noGrp="1"/>
          </p:cNvSpPr>
          <p:nvPr>
            <p:ph type="body" idx="1"/>
          </p:nvPr>
        </p:nvSpPr>
        <p:spPr>
          <a:xfrm>
            <a:off x="1213150" y="685801"/>
            <a:ext cx="7853063" cy="1142999"/>
          </a:xfrm>
        </p:spPr>
        <p:txBody>
          <a:bodyPr rtlCol="0" anchor="t"/>
          <a:lstStyle>
            <a:lvl1pPr marL="0" indent="0">
              <a:spcBef>
                <a:spcPts val="0"/>
              </a:spcBef>
              <a:buNone/>
              <a:defRPr sz="2000">
                <a:solidFill>
                  <a:schemeClr val="tx1"/>
                </a:solidFill>
                <a:uFillTx/>
              </a:defRPr>
            </a:lvl1pPr>
            <a:lvl2pPr marL="457200" indent="0">
              <a:buNone/>
              <a:defRPr sz="1800">
                <a:solidFill>
                  <a:schemeClr val="tx1">
                    <a:tint val="75000"/>
                  </a:schemeClr>
                </a:solidFill>
                <a:uFillTx/>
              </a:defRPr>
            </a:lvl2pPr>
            <a:lvl3pPr marL="914400" indent="0">
              <a:buNone/>
              <a:defRPr sz="1600">
                <a:solidFill>
                  <a:schemeClr val="tx1">
                    <a:tint val="75000"/>
                  </a:schemeClr>
                </a:solidFill>
                <a:uFillTx/>
              </a:defRPr>
            </a:lvl3pPr>
            <a:lvl4pPr marL="1371600" indent="0">
              <a:buNone/>
              <a:defRPr sz="1400">
                <a:solidFill>
                  <a:schemeClr val="tx1">
                    <a:tint val="75000"/>
                  </a:schemeClr>
                </a:solidFill>
                <a:uFillTx/>
              </a:defRPr>
            </a:lvl4pPr>
            <a:lvl5pPr marL="1828800" indent="0">
              <a:buNone/>
              <a:defRPr sz="1400">
                <a:solidFill>
                  <a:schemeClr val="tx1">
                    <a:tint val="75000"/>
                  </a:schemeClr>
                </a:solidFill>
                <a:uFillTx/>
              </a:defRPr>
            </a:lvl5pPr>
            <a:lvl6pPr marL="2286000" indent="0">
              <a:buNone/>
              <a:defRPr sz="1400">
                <a:solidFill>
                  <a:schemeClr val="tx1">
                    <a:tint val="75000"/>
                  </a:schemeClr>
                </a:solidFill>
                <a:uFillTx/>
              </a:defRPr>
            </a:lvl6pPr>
            <a:lvl7pPr marL="2743200" indent="0">
              <a:buNone/>
              <a:defRPr sz="1400">
                <a:solidFill>
                  <a:schemeClr val="tx1">
                    <a:tint val="75000"/>
                  </a:schemeClr>
                </a:solidFill>
                <a:uFillTx/>
              </a:defRPr>
            </a:lvl7pPr>
            <a:lvl8pPr marL="3200400" indent="0">
              <a:buNone/>
              <a:defRPr sz="1400">
                <a:solidFill>
                  <a:schemeClr val="tx1">
                    <a:tint val="75000"/>
                  </a:schemeClr>
                </a:solidFill>
                <a:uFillTx/>
              </a:defRPr>
            </a:lvl8pPr>
            <a:lvl9pPr marL="3657600" indent="0">
              <a:buNone/>
              <a:defRPr sz="1400">
                <a:solidFill>
                  <a:schemeClr val="tx1">
                    <a:tint val="75000"/>
                  </a:schemeClr>
                </a:solidFill>
                <a:uFillTx/>
              </a:defRPr>
            </a:lvl9pPr>
          </a:lstStyle>
          <a:p>
            <a:pPr lvl="0" rtl="0"/>
            <a:r>
              <a:rPr lang="zh-TW" altLang="en-US">
                <a:uFillTx/>
              </a:rPr>
              <a:t>編輯母片文字樣式</a:t>
            </a:r>
          </a:p>
        </p:txBody>
      </p:sp>
      <p:sp>
        <p:nvSpPr>
          <p:cNvPr id="5" name="頁尾預留位置 4"/>
          <p:cNvSpPr>
            <a:spLocks noGrp="1"/>
          </p:cNvSpPr>
          <p:nvPr>
            <p:ph type="ftr" sz="quarter" idx="11"/>
          </p:nvPr>
        </p:nvSpPr>
        <p:spPr/>
        <p:txBody>
          <a:bodyPr rtlCol="0"/>
          <a:lstStyle/>
          <a:p>
            <a:pPr rtl="0"/>
            <a:r>
              <a:rPr lang="zh-TW" altLang="en-US" dirty="0">
                <a:uFillTx/>
              </a:rPr>
              <a:t>新增頁尾</a:t>
            </a:r>
          </a:p>
        </p:txBody>
      </p:sp>
      <p:sp>
        <p:nvSpPr>
          <p:cNvPr id="4" name="日期預留位置 3"/>
          <p:cNvSpPr>
            <a:spLocks noGrp="1"/>
          </p:cNvSpPr>
          <p:nvPr>
            <p:ph type="dt" sz="half" idx="10"/>
          </p:nvPr>
        </p:nvSpPr>
        <p:spPr/>
        <p:txBody>
          <a:bodyPr rtlCol="0"/>
          <a:lstStyle>
            <a:lvl1pPr>
              <a:defRPr>
                <a:uFillTx/>
              </a:defRPr>
            </a:lvl1pPr>
          </a:lstStyle>
          <a:p>
            <a:fld id="{EE89D5C7-1272-4E59-936B-C4A0B3E29142}" type="datetime2">
              <a:rPr lang="zh-TW" altLang="en-US" smtClean="0">
                <a:uFillTx/>
              </a:rPr>
              <a:t>2020年10月29日</a:t>
            </a:fld>
            <a:endParaRPr lang="zh-TW" altLang="en-US" dirty="0">
              <a:uFillTx/>
            </a:endParaRPr>
          </a:p>
        </p:txBody>
      </p:sp>
      <p:sp>
        <p:nvSpPr>
          <p:cNvPr id="6" name="投影片編號預留位置 5"/>
          <p:cNvSpPr>
            <a:spLocks noGrp="1"/>
          </p:cNvSpPr>
          <p:nvPr>
            <p:ph type="sldNum" sz="quarter" idx="12"/>
          </p:nvPr>
        </p:nvSpPr>
        <p:spPr/>
        <p:txBody>
          <a:bodyPr rtlCol="0"/>
          <a:lstStyle/>
          <a:p>
            <a:pPr rtl="0"/>
            <a:fld id="{F36C87F6-986D-49E6-AF40-1B3A1EE8064D}" type="slidenum">
              <a:rPr lang="en-US" altLang="zh-TW" smtClean="0">
                <a:uFillTx/>
              </a:rPr>
              <a:t>‹#›</a:t>
            </a:fld>
            <a:endParaRPr lang="zh-TW" altLang="en-US" dirty="0">
              <a:uFillTx/>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a:uFillTx/>
              </a:rPr>
              <a:t>按一下以編輯母片標題樣式</a:t>
            </a:r>
            <a:endParaRPr lang="zh-TW" altLang="en-US" dirty="0">
              <a:uFillTx/>
            </a:endParaRPr>
          </a:p>
        </p:txBody>
      </p:sp>
      <p:sp>
        <p:nvSpPr>
          <p:cNvPr id="3" name="內容預留位置 2"/>
          <p:cNvSpPr>
            <a:spLocks noGrp="1"/>
          </p:cNvSpPr>
          <p:nvPr>
            <p:ph sz="half" idx="1"/>
          </p:nvPr>
        </p:nvSpPr>
        <p:spPr>
          <a:xfrm>
            <a:off x="1233279" y="1828800"/>
            <a:ext cx="4708734" cy="4343400"/>
          </a:xfrm>
        </p:spPr>
        <p:txBody>
          <a:bodyPr rtlCol="0">
            <a:normAutofit/>
          </a:bodyPr>
          <a:lstStyle>
            <a:lvl1pPr>
              <a:defRPr sz="2400">
                <a:uFillTx/>
              </a:defRPr>
            </a:lvl1pPr>
            <a:lvl2pPr>
              <a:defRPr sz="2000">
                <a:uFillTx/>
              </a:defRPr>
            </a:lvl2pPr>
            <a:lvl3pPr>
              <a:defRPr sz="1800">
                <a:uFillTx/>
              </a:defRPr>
            </a:lvl3pPr>
            <a:lvl4pPr>
              <a:defRPr sz="1600">
                <a:uFillTx/>
              </a:defRPr>
            </a:lvl4pPr>
            <a:lvl5pPr>
              <a:defRPr sz="1600">
                <a:uFillTx/>
              </a:defRPr>
            </a:lvl5pPr>
            <a:lvl6pPr>
              <a:defRPr sz="1600">
                <a:uFillTx/>
              </a:defRPr>
            </a:lvl6pPr>
            <a:lvl7pPr>
              <a:defRPr sz="1600" baseline="0">
                <a:uFillTx/>
              </a:defRPr>
            </a:lvl7pPr>
            <a:lvl8pPr>
              <a:defRPr sz="1600" baseline="0">
                <a:uFillTx/>
              </a:defRPr>
            </a:lvl8pPr>
            <a:lvl9pPr>
              <a:defRPr sz="1600" baseline="0">
                <a:uFillTx/>
              </a:defRPr>
            </a:lvl9pPr>
          </a:lstStyle>
          <a:p>
            <a:pPr lvl="0" rtl="0"/>
            <a:r>
              <a:rPr lang="zh-TW" altLang="en-US">
                <a:uFillTx/>
              </a:rPr>
              <a:t>編輯母片文字樣式</a:t>
            </a:r>
          </a:p>
          <a:p>
            <a:pPr lvl="1" rtl="0"/>
            <a:r>
              <a:rPr lang="zh-TW" altLang="en-US">
                <a:uFillTx/>
              </a:rPr>
              <a:t>第二層</a:t>
            </a:r>
          </a:p>
          <a:p>
            <a:pPr lvl="2" rtl="0"/>
            <a:r>
              <a:rPr lang="zh-TW" altLang="en-US">
                <a:uFillTx/>
              </a:rPr>
              <a:t>第三層</a:t>
            </a:r>
          </a:p>
          <a:p>
            <a:pPr lvl="3" rtl="0"/>
            <a:r>
              <a:rPr lang="zh-TW" altLang="en-US">
                <a:uFillTx/>
              </a:rPr>
              <a:t>第四層</a:t>
            </a:r>
          </a:p>
          <a:p>
            <a:pPr lvl="4" rtl="0"/>
            <a:r>
              <a:rPr lang="zh-TW" altLang="en-US">
                <a:uFillTx/>
              </a:rPr>
              <a:t>第五層</a:t>
            </a:r>
            <a:endParaRPr lang="zh-TW" altLang="en-US" dirty="0">
              <a:uFillTx/>
            </a:endParaRPr>
          </a:p>
        </p:txBody>
      </p:sp>
      <p:sp>
        <p:nvSpPr>
          <p:cNvPr id="4" name="內容預留位置 3"/>
          <p:cNvSpPr>
            <a:spLocks noGrp="1"/>
          </p:cNvSpPr>
          <p:nvPr>
            <p:ph sz="half" idx="2"/>
          </p:nvPr>
        </p:nvSpPr>
        <p:spPr>
          <a:xfrm>
            <a:off x="6262479" y="1828800"/>
            <a:ext cx="4708734" cy="4343400"/>
          </a:xfrm>
        </p:spPr>
        <p:txBody>
          <a:bodyPr rtlCol="0">
            <a:normAutofit/>
          </a:bodyPr>
          <a:lstStyle>
            <a:lvl1pPr>
              <a:defRPr sz="2400">
                <a:uFillTx/>
              </a:defRPr>
            </a:lvl1pPr>
            <a:lvl2pPr>
              <a:defRPr sz="2000">
                <a:uFillTx/>
              </a:defRPr>
            </a:lvl2pPr>
            <a:lvl3pPr>
              <a:defRPr sz="1800">
                <a:uFillTx/>
              </a:defRPr>
            </a:lvl3pPr>
            <a:lvl4pPr>
              <a:defRPr sz="1600">
                <a:uFillTx/>
              </a:defRPr>
            </a:lvl4pPr>
            <a:lvl5pPr>
              <a:defRPr sz="1600">
                <a:uFillTx/>
              </a:defRPr>
            </a:lvl5pPr>
            <a:lvl6pPr>
              <a:defRPr sz="1600">
                <a:uFillTx/>
              </a:defRPr>
            </a:lvl6pPr>
            <a:lvl7pPr>
              <a:defRPr sz="1600">
                <a:uFillTx/>
              </a:defRPr>
            </a:lvl7pPr>
            <a:lvl8pPr>
              <a:defRPr sz="1600">
                <a:uFillTx/>
              </a:defRPr>
            </a:lvl8pPr>
            <a:lvl9pPr>
              <a:defRPr sz="1600">
                <a:uFillTx/>
              </a:defRPr>
            </a:lvl9pPr>
          </a:lstStyle>
          <a:p>
            <a:pPr lvl="0" rtl="0"/>
            <a:r>
              <a:rPr lang="zh-TW" altLang="en-US">
                <a:uFillTx/>
              </a:rPr>
              <a:t>編輯母片文字樣式</a:t>
            </a:r>
          </a:p>
          <a:p>
            <a:pPr lvl="1" rtl="0"/>
            <a:r>
              <a:rPr lang="zh-TW" altLang="en-US">
                <a:uFillTx/>
              </a:rPr>
              <a:t>第二層</a:t>
            </a:r>
          </a:p>
          <a:p>
            <a:pPr lvl="2" rtl="0"/>
            <a:r>
              <a:rPr lang="zh-TW" altLang="en-US">
                <a:uFillTx/>
              </a:rPr>
              <a:t>第三層</a:t>
            </a:r>
          </a:p>
          <a:p>
            <a:pPr lvl="3" rtl="0"/>
            <a:r>
              <a:rPr lang="zh-TW" altLang="en-US">
                <a:uFillTx/>
              </a:rPr>
              <a:t>第四層</a:t>
            </a:r>
          </a:p>
          <a:p>
            <a:pPr lvl="4" rtl="0"/>
            <a:r>
              <a:rPr lang="zh-TW" altLang="en-US">
                <a:uFillTx/>
              </a:rPr>
              <a:t>第五層</a:t>
            </a:r>
            <a:endParaRPr lang="zh-TW" altLang="en-US" dirty="0">
              <a:uFillTx/>
            </a:endParaRPr>
          </a:p>
        </p:txBody>
      </p:sp>
      <p:sp>
        <p:nvSpPr>
          <p:cNvPr id="6" name="頁尾預留位置 5"/>
          <p:cNvSpPr>
            <a:spLocks noGrp="1"/>
          </p:cNvSpPr>
          <p:nvPr>
            <p:ph type="ftr" sz="quarter" idx="11"/>
          </p:nvPr>
        </p:nvSpPr>
        <p:spPr/>
        <p:txBody>
          <a:bodyPr rtlCol="0"/>
          <a:lstStyle/>
          <a:p>
            <a:pPr rtl="0"/>
            <a:r>
              <a:rPr lang="zh-TW" altLang="en-US" dirty="0">
                <a:uFillTx/>
              </a:rPr>
              <a:t>新增頁尾</a:t>
            </a:r>
          </a:p>
        </p:txBody>
      </p:sp>
      <p:sp>
        <p:nvSpPr>
          <p:cNvPr id="5" name="日期預留位置 4"/>
          <p:cNvSpPr>
            <a:spLocks noGrp="1"/>
          </p:cNvSpPr>
          <p:nvPr>
            <p:ph type="dt" sz="half" idx="10"/>
          </p:nvPr>
        </p:nvSpPr>
        <p:spPr/>
        <p:txBody>
          <a:bodyPr rtlCol="0"/>
          <a:lstStyle>
            <a:lvl1pPr>
              <a:defRPr>
                <a:uFillTx/>
              </a:defRPr>
            </a:lvl1pPr>
          </a:lstStyle>
          <a:p>
            <a:fld id="{13BD917B-D4E0-44FD-AA59-07341E044A29}" type="datetime2">
              <a:rPr lang="zh-TW" altLang="en-US" smtClean="0">
                <a:uFillTx/>
              </a:rPr>
              <a:t>2020年10月29日</a:t>
            </a:fld>
            <a:endParaRPr lang="zh-TW" altLang="en-US" dirty="0">
              <a:uFillTx/>
            </a:endParaRPr>
          </a:p>
        </p:txBody>
      </p:sp>
      <p:sp>
        <p:nvSpPr>
          <p:cNvPr id="7" name="投影片編號預留位置 6"/>
          <p:cNvSpPr>
            <a:spLocks noGrp="1"/>
          </p:cNvSpPr>
          <p:nvPr>
            <p:ph type="sldNum" sz="quarter" idx="12"/>
          </p:nvPr>
        </p:nvSpPr>
        <p:spPr/>
        <p:txBody>
          <a:bodyPr rtlCol="0"/>
          <a:lstStyle/>
          <a:p>
            <a:pPr rtl="0"/>
            <a:fld id="{F36C87F6-986D-49E6-AF40-1B3A1EE8064D}" type="slidenum">
              <a:rPr lang="en-US" altLang="zh-TW" smtClean="0">
                <a:uFillTx/>
              </a:rPr>
              <a:t>‹#›</a:t>
            </a:fld>
            <a:endParaRPr lang="zh-TW" altLang="en-US" dirty="0">
              <a:uFillTx/>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a:xfrm>
            <a:off x="1217614" y="274638"/>
            <a:ext cx="9753600" cy="1325562"/>
          </a:xfrm>
        </p:spPr>
        <p:txBody>
          <a:bodyPr rtlCol="0"/>
          <a:lstStyle>
            <a:lvl1pPr>
              <a:defRPr>
                <a:uFillTx/>
              </a:defRPr>
            </a:lvl1pPr>
          </a:lstStyle>
          <a:p>
            <a:pPr rtl="0"/>
            <a:r>
              <a:rPr lang="zh-TW" altLang="en-US">
                <a:uFillTx/>
              </a:rPr>
              <a:t>按一下以編輯母片標題樣式</a:t>
            </a:r>
            <a:endParaRPr lang="zh-TW" altLang="en-US" dirty="0">
              <a:uFillTx/>
            </a:endParaRPr>
          </a:p>
        </p:txBody>
      </p:sp>
      <p:sp>
        <p:nvSpPr>
          <p:cNvPr id="3" name="文字預留位置 2"/>
          <p:cNvSpPr>
            <a:spLocks noGrp="1"/>
          </p:cNvSpPr>
          <p:nvPr>
            <p:ph type="body" idx="1"/>
          </p:nvPr>
        </p:nvSpPr>
        <p:spPr>
          <a:xfrm>
            <a:off x="1217614" y="1828799"/>
            <a:ext cx="4709160" cy="838201"/>
          </a:xfrm>
        </p:spPr>
        <p:txBody>
          <a:bodyPr rtlCol="0" anchor="ctr"/>
          <a:lstStyle>
            <a:lvl1pPr marL="0" indent="0">
              <a:spcBef>
                <a:spcPts val="0"/>
              </a:spcBef>
              <a:buNone/>
              <a:defRPr sz="2400" b="0" cap="all" baseline="0">
                <a:solidFill>
                  <a:schemeClr val="tx1">
                    <a:lumMod val="50000"/>
                  </a:schemeClr>
                </a:solidFill>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rtl="0"/>
            <a:r>
              <a:rPr lang="zh-TW" altLang="en-US">
                <a:uFillTx/>
              </a:rPr>
              <a:t>編輯母片文字樣式</a:t>
            </a:r>
          </a:p>
        </p:txBody>
      </p:sp>
      <p:sp>
        <p:nvSpPr>
          <p:cNvPr id="4" name="內容預留位置 3"/>
          <p:cNvSpPr>
            <a:spLocks noGrp="1"/>
          </p:cNvSpPr>
          <p:nvPr>
            <p:ph sz="half" idx="2"/>
          </p:nvPr>
        </p:nvSpPr>
        <p:spPr>
          <a:xfrm>
            <a:off x="1217614" y="2743200"/>
            <a:ext cx="4709160" cy="3428999"/>
          </a:xfrm>
        </p:spPr>
        <p:txBody>
          <a:bodyPr rtlCol="0">
            <a:normAutofit/>
          </a:bodyPr>
          <a:lstStyle>
            <a:lvl1pPr>
              <a:defRPr sz="2000">
                <a:uFillTx/>
              </a:defRPr>
            </a:lvl1pPr>
            <a:lvl2pPr>
              <a:defRPr sz="1800">
                <a:uFillTx/>
              </a:defRPr>
            </a:lvl2pPr>
            <a:lvl3pPr>
              <a:defRPr sz="1600">
                <a:uFillTx/>
              </a:defRPr>
            </a:lvl3pPr>
            <a:lvl4pPr>
              <a:defRPr sz="1400">
                <a:uFillTx/>
              </a:defRPr>
            </a:lvl4pPr>
            <a:lvl5pPr>
              <a:defRPr sz="1400">
                <a:uFillTx/>
              </a:defRPr>
            </a:lvl5pPr>
            <a:lvl6pPr>
              <a:defRPr sz="1400">
                <a:uFillTx/>
              </a:defRPr>
            </a:lvl6pPr>
            <a:lvl7pPr>
              <a:defRPr sz="1400">
                <a:uFillTx/>
              </a:defRPr>
            </a:lvl7pPr>
            <a:lvl8pPr>
              <a:defRPr sz="1400">
                <a:uFillTx/>
              </a:defRPr>
            </a:lvl8pPr>
            <a:lvl9pPr>
              <a:defRPr sz="1400">
                <a:uFillTx/>
              </a:defRPr>
            </a:lvl9pPr>
          </a:lstStyle>
          <a:p>
            <a:pPr lvl="0" rtl="0"/>
            <a:r>
              <a:rPr lang="zh-TW" altLang="en-US">
                <a:uFillTx/>
              </a:rPr>
              <a:t>編輯母片文字樣式</a:t>
            </a:r>
          </a:p>
          <a:p>
            <a:pPr lvl="1" rtl="0"/>
            <a:r>
              <a:rPr lang="zh-TW" altLang="en-US">
                <a:uFillTx/>
              </a:rPr>
              <a:t>第二層</a:t>
            </a:r>
          </a:p>
          <a:p>
            <a:pPr lvl="2" rtl="0"/>
            <a:r>
              <a:rPr lang="zh-TW" altLang="en-US">
                <a:uFillTx/>
              </a:rPr>
              <a:t>第三層</a:t>
            </a:r>
          </a:p>
          <a:p>
            <a:pPr lvl="3" rtl="0"/>
            <a:r>
              <a:rPr lang="zh-TW" altLang="en-US">
                <a:uFillTx/>
              </a:rPr>
              <a:t>第四層</a:t>
            </a:r>
          </a:p>
          <a:p>
            <a:pPr lvl="4" rtl="0"/>
            <a:r>
              <a:rPr lang="zh-TW" altLang="en-US">
                <a:uFillTx/>
              </a:rPr>
              <a:t>第五層</a:t>
            </a:r>
            <a:endParaRPr lang="zh-TW" altLang="en-US" dirty="0">
              <a:uFillTx/>
            </a:endParaRPr>
          </a:p>
        </p:txBody>
      </p:sp>
      <p:sp>
        <p:nvSpPr>
          <p:cNvPr id="5" name="文字預留位置 4"/>
          <p:cNvSpPr>
            <a:spLocks noGrp="1"/>
          </p:cNvSpPr>
          <p:nvPr>
            <p:ph type="body" sz="quarter" idx="3"/>
          </p:nvPr>
        </p:nvSpPr>
        <p:spPr>
          <a:xfrm>
            <a:off x="6262054" y="1828799"/>
            <a:ext cx="4709160" cy="838201"/>
          </a:xfrm>
        </p:spPr>
        <p:txBody>
          <a:bodyPr rtlCol="0" anchor="ctr"/>
          <a:lstStyle>
            <a:lvl1pPr marL="0" indent="0">
              <a:spcBef>
                <a:spcPts val="0"/>
              </a:spcBef>
              <a:buNone/>
              <a:defRPr sz="2400" b="0" cap="all" baseline="0">
                <a:solidFill>
                  <a:schemeClr val="tx1">
                    <a:lumMod val="50000"/>
                  </a:schemeClr>
                </a:solidFill>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rtl="0"/>
            <a:r>
              <a:rPr lang="zh-TW" altLang="en-US">
                <a:uFillTx/>
              </a:rPr>
              <a:t>編輯母片文字樣式</a:t>
            </a:r>
          </a:p>
        </p:txBody>
      </p:sp>
      <p:sp>
        <p:nvSpPr>
          <p:cNvPr id="6" name="內容預留位置 5"/>
          <p:cNvSpPr>
            <a:spLocks noGrp="1"/>
          </p:cNvSpPr>
          <p:nvPr>
            <p:ph sz="quarter" idx="4"/>
          </p:nvPr>
        </p:nvSpPr>
        <p:spPr>
          <a:xfrm>
            <a:off x="6262054" y="2743200"/>
            <a:ext cx="4709160" cy="3428999"/>
          </a:xfrm>
        </p:spPr>
        <p:txBody>
          <a:bodyPr rtlCol="0">
            <a:normAutofit/>
          </a:bodyPr>
          <a:lstStyle>
            <a:lvl1pPr>
              <a:defRPr sz="2000">
                <a:uFillTx/>
              </a:defRPr>
            </a:lvl1pPr>
            <a:lvl2pPr>
              <a:defRPr sz="1800">
                <a:uFillTx/>
              </a:defRPr>
            </a:lvl2pPr>
            <a:lvl3pPr>
              <a:defRPr sz="1600">
                <a:uFillTx/>
              </a:defRPr>
            </a:lvl3pPr>
            <a:lvl4pPr>
              <a:defRPr sz="1400">
                <a:uFillTx/>
              </a:defRPr>
            </a:lvl4pPr>
            <a:lvl5pPr>
              <a:defRPr sz="1400">
                <a:uFillTx/>
              </a:defRPr>
            </a:lvl5pPr>
            <a:lvl6pPr>
              <a:defRPr sz="1400">
                <a:uFillTx/>
              </a:defRPr>
            </a:lvl6pPr>
            <a:lvl7pPr>
              <a:defRPr sz="1400">
                <a:uFillTx/>
              </a:defRPr>
            </a:lvl7pPr>
            <a:lvl8pPr>
              <a:defRPr sz="1400" baseline="0">
                <a:uFillTx/>
              </a:defRPr>
            </a:lvl8pPr>
            <a:lvl9pPr>
              <a:defRPr sz="1400" baseline="0">
                <a:uFillTx/>
              </a:defRPr>
            </a:lvl9pPr>
          </a:lstStyle>
          <a:p>
            <a:pPr lvl="0" rtl="0"/>
            <a:r>
              <a:rPr lang="zh-TW" altLang="en-US">
                <a:uFillTx/>
              </a:rPr>
              <a:t>編輯母片文字樣式</a:t>
            </a:r>
          </a:p>
          <a:p>
            <a:pPr lvl="1" rtl="0"/>
            <a:r>
              <a:rPr lang="zh-TW" altLang="en-US">
                <a:uFillTx/>
              </a:rPr>
              <a:t>第二層</a:t>
            </a:r>
          </a:p>
          <a:p>
            <a:pPr lvl="2" rtl="0"/>
            <a:r>
              <a:rPr lang="zh-TW" altLang="en-US">
                <a:uFillTx/>
              </a:rPr>
              <a:t>第三層</a:t>
            </a:r>
          </a:p>
          <a:p>
            <a:pPr lvl="3" rtl="0"/>
            <a:r>
              <a:rPr lang="zh-TW" altLang="en-US">
                <a:uFillTx/>
              </a:rPr>
              <a:t>第四層</a:t>
            </a:r>
          </a:p>
          <a:p>
            <a:pPr lvl="4" rtl="0"/>
            <a:r>
              <a:rPr lang="zh-TW" altLang="en-US">
                <a:uFillTx/>
              </a:rPr>
              <a:t>第五層</a:t>
            </a:r>
            <a:endParaRPr lang="zh-TW" altLang="en-US" dirty="0">
              <a:uFillTx/>
            </a:endParaRPr>
          </a:p>
        </p:txBody>
      </p:sp>
      <p:sp>
        <p:nvSpPr>
          <p:cNvPr id="8" name="頁尾預留位置 7"/>
          <p:cNvSpPr>
            <a:spLocks noGrp="1"/>
          </p:cNvSpPr>
          <p:nvPr>
            <p:ph type="ftr" sz="quarter" idx="11"/>
          </p:nvPr>
        </p:nvSpPr>
        <p:spPr/>
        <p:txBody>
          <a:bodyPr rtlCol="0"/>
          <a:lstStyle/>
          <a:p>
            <a:pPr rtl="0"/>
            <a:r>
              <a:rPr lang="zh-TW" altLang="en-US" dirty="0">
                <a:uFillTx/>
              </a:rPr>
              <a:t>新增頁尾</a:t>
            </a:r>
          </a:p>
        </p:txBody>
      </p:sp>
      <p:sp>
        <p:nvSpPr>
          <p:cNvPr id="7" name="日期預留位置 6"/>
          <p:cNvSpPr>
            <a:spLocks noGrp="1"/>
          </p:cNvSpPr>
          <p:nvPr>
            <p:ph type="dt" sz="half" idx="10"/>
          </p:nvPr>
        </p:nvSpPr>
        <p:spPr/>
        <p:txBody>
          <a:bodyPr rtlCol="0"/>
          <a:lstStyle>
            <a:lvl1pPr>
              <a:defRPr>
                <a:uFillTx/>
              </a:defRPr>
            </a:lvl1pPr>
          </a:lstStyle>
          <a:p>
            <a:fld id="{B6C4E559-B3E6-4741-A798-BF459CEFB875}" type="datetime2">
              <a:rPr lang="zh-TW" altLang="en-US" smtClean="0">
                <a:uFillTx/>
              </a:rPr>
              <a:t>2020年10月29日</a:t>
            </a:fld>
            <a:endParaRPr lang="zh-TW" altLang="en-US" dirty="0">
              <a:uFillTx/>
            </a:endParaRPr>
          </a:p>
        </p:txBody>
      </p:sp>
      <p:sp>
        <p:nvSpPr>
          <p:cNvPr id="9" name="投影片編號預留位置 8"/>
          <p:cNvSpPr>
            <a:spLocks noGrp="1"/>
          </p:cNvSpPr>
          <p:nvPr>
            <p:ph type="sldNum" sz="quarter" idx="12"/>
          </p:nvPr>
        </p:nvSpPr>
        <p:spPr/>
        <p:txBody>
          <a:bodyPr rtlCol="0"/>
          <a:lstStyle/>
          <a:p>
            <a:pPr rtl="0"/>
            <a:fld id="{F36C87F6-986D-49E6-AF40-1B3A1EE8064D}" type="slidenum">
              <a:rPr lang="en-US" altLang="zh-TW" smtClean="0">
                <a:uFillTx/>
              </a:rPr>
              <a:t>‹#›</a:t>
            </a:fld>
            <a:endParaRPr lang="zh-TW" altLang="en-US" dirty="0">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a:uFillTx/>
              </a:rPr>
              <a:t>按一下以編輯母片標題樣式</a:t>
            </a:r>
            <a:endParaRPr lang="zh-TW" altLang="en-US" dirty="0">
              <a:uFillTx/>
            </a:endParaRPr>
          </a:p>
        </p:txBody>
      </p:sp>
      <p:sp>
        <p:nvSpPr>
          <p:cNvPr id="4" name="頁尾預留位置 3"/>
          <p:cNvSpPr>
            <a:spLocks noGrp="1"/>
          </p:cNvSpPr>
          <p:nvPr>
            <p:ph type="ftr" sz="quarter" idx="11"/>
          </p:nvPr>
        </p:nvSpPr>
        <p:spPr/>
        <p:txBody>
          <a:bodyPr rtlCol="0"/>
          <a:lstStyle/>
          <a:p>
            <a:pPr rtl="0"/>
            <a:r>
              <a:rPr lang="zh-TW" altLang="en-US" dirty="0">
                <a:uFillTx/>
              </a:rPr>
              <a:t>新增頁尾</a:t>
            </a:r>
          </a:p>
        </p:txBody>
      </p:sp>
      <p:sp>
        <p:nvSpPr>
          <p:cNvPr id="3" name="日期預留位置 2"/>
          <p:cNvSpPr>
            <a:spLocks noGrp="1"/>
          </p:cNvSpPr>
          <p:nvPr>
            <p:ph type="dt" sz="half" idx="10"/>
          </p:nvPr>
        </p:nvSpPr>
        <p:spPr/>
        <p:txBody>
          <a:bodyPr rtlCol="0"/>
          <a:lstStyle>
            <a:lvl1pPr>
              <a:defRPr>
                <a:uFillTx/>
              </a:defRPr>
            </a:lvl1pPr>
          </a:lstStyle>
          <a:p>
            <a:fld id="{1E59EE6D-4CA4-4633-9A33-1A18EF2B875F}" type="datetime2">
              <a:rPr lang="zh-TW" altLang="en-US" smtClean="0">
                <a:uFillTx/>
              </a:rPr>
              <a:t>2020年10月29日</a:t>
            </a:fld>
            <a:endParaRPr lang="zh-TW" altLang="en-US" dirty="0">
              <a:uFillTx/>
            </a:endParaRPr>
          </a:p>
        </p:txBody>
      </p:sp>
      <p:sp>
        <p:nvSpPr>
          <p:cNvPr id="5" name="投影片編號預留位置 4"/>
          <p:cNvSpPr>
            <a:spLocks noGrp="1"/>
          </p:cNvSpPr>
          <p:nvPr>
            <p:ph type="sldNum" sz="quarter" idx="12"/>
          </p:nvPr>
        </p:nvSpPr>
        <p:spPr/>
        <p:txBody>
          <a:bodyPr rtlCol="0"/>
          <a:lstStyle/>
          <a:p>
            <a:pPr rtl="0"/>
            <a:fld id="{F36C87F6-986D-49E6-AF40-1B3A1EE8064D}" type="slidenum">
              <a:rPr lang="en-US" altLang="zh-TW" smtClean="0">
                <a:uFillTx/>
              </a:rPr>
              <a:t>‹#›</a:t>
            </a:fld>
            <a:endParaRPr lang="zh-TW" altLang="en-US" dirty="0">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頁尾預留位置 2"/>
          <p:cNvSpPr>
            <a:spLocks noGrp="1"/>
          </p:cNvSpPr>
          <p:nvPr>
            <p:ph type="ftr" sz="quarter" idx="11"/>
          </p:nvPr>
        </p:nvSpPr>
        <p:spPr/>
        <p:txBody>
          <a:bodyPr rtlCol="0"/>
          <a:lstStyle/>
          <a:p>
            <a:pPr rtl="0"/>
            <a:r>
              <a:rPr lang="zh-TW" altLang="en-US" dirty="0">
                <a:uFillTx/>
              </a:rPr>
              <a:t>新增頁尾</a:t>
            </a:r>
          </a:p>
        </p:txBody>
      </p:sp>
      <p:sp>
        <p:nvSpPr>
          <p:cNvPr id="2" name="日期預留位置 1"/>
          <p:cNvSpPr>
            <a:spLocks noGrp="1"/>
          </p:cNvSpPr>
          <p:nvPr>
            <p:ph type="dt" sz="half" idx="10"/>
          </p:nvPr>
        </p:nvSpPr>
        <p:spPr/>
        <p:txBody>
          <a:bodyPr rtlCol="0"/>
          <a:lstStyle>
            <a:lvl1pPr>
              <a:defRPr>
                <a:uFillTx/>
              </a:defRPr>
            </a:lvl1pPr>
          </a:lstStyle>
          <a:p>
            <a:fld id="{6391E873-6C8B-40FA-8927-8DE97E21F05E}" type="datetime2">
              <a:rPr lang="zh-TW" altLang="en-US" smtClean="0">
                <a:uFillTx/>
              </a:rPr>
              <a:t>2020年10月29日</a:t>
            </a:fld>
            <a:endParaRPr lang="zh-TW" altLang="en-US" dirty="0">
              <a:uFillTx/>
            </a:endParaRPr>
          </a:p>
        </p:txBody>
      </p:sp>
      <p:sp>
        <p:nvSpPr>
          <p:cNvPr id="4" name="投影片編號預留位置 3"/>
          <p:cNvSpPr>
            <a:spLocks noGrp="1"/>
          </p:cNvSpPr>
          <p:nvPr>
            <p:ph type="sldNum" sz="quarter" idx="12"/>
          </p:nvPr>
        </p:nvSpPr>
        <p:spPr/>
        <p:txBody>
          <a:bodyPr rtlCol="0"/>
          <a:lstStyle/>
          <a:p>
            <a:pPr rtl="0"/>
            <a:fld id="{F36C87F6-986D-49E6-AF40-1B3A1EE8064D}" type="slidenum">
              <a:rPr lang="en-US" altLang="zh-TW" smtClean="0">
                <a:uFillTx/>
              </a:rPr>
              <a:t>‹#›</a:t>
            </a:fld>
            <a:endParaRPr lang="zh-TW" altLang="en-US" dirty="0">
              <a:uFillTx/>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bg>
      <p:bgPr>
        <a:solidFill>
          <a:schemeClr val="bg1"/>
        </a:solidFill>
        <a:effectLst/>
      </p:bgPr>
    </p:bg>
    <p:spTree>
      <p:nvGrpSpPr>
        <p:cNvPr id="1" name=""/>
        <p:cNvGrpSpPr/>
        <p:nvPr/>
      </p:nvGrpSpPr>
      <p:grpSpPr>
        <a:xfrm>
          <a:off x="0" y="0"/>
          <a:ext cx="0" cy="0"/>
          <a:chOff x="0" y="0"/>
          <a:chExt cx="0" cy="0"/>
        </a:xfrm>
      </p:grpSpPr>
      <p:sp>
        <p:nvSpPr>
          <p:cNvPr id="8" name="矩形 7"/>
          <p:cNvSpPr>
            <a:spLocks/>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zh-TW" altLang="en-US" dirty="0">
              <a:uFillTx/>
              <a:latin typeface="Microsoft JhengHei UI" panose="020B0604030504040204" pitchFamily="34" charset="-120"/>
              <a:ea typeface="Microsoft JhengHei UI" panose="020B0604030504040204" pitchFamily="34" charset="-120"/>
            </a:endParaRPr>
          </a:p>
        </p:txBody>
      </p:sp>
      <p:sp>
        <p:nvSpPr>
          <p:cNvPr id="2" name="標題 1"/>
          <p:cNvSpPr>
            <a:spLocks noGrp="1"/>
          </p:cNvSpPr>
          <p:nvPr>
            <p:ph type="title"/>
          </p:nvPr>
        </p:nvSpPr>
        <p:spPr>
          <a:xfrm>
            <a:off x="684213" y="685800"/>
            <a:ext cx="3886200" cy="4038600"/>
          </a:xfrm>
        </p:spPr>
        <p:txBody>
          <a:bodyPr rtlCol="0" anchor="b">
            <a:noAutofit/>
          </a:bodyPr>
          <a:lstStyle>
            <a:lvl1pPr algn="l">
              <a:lnSpc>
                <a:spcPct val="100000"/>
              </a:lnSpc>
              <a:defRPr sz="4000" b="0">
                <a:uFillTx/>
              </a:defRPr>
            </a:lvl1pPr>
          </a:lstStyle>
          <a:p>
            <a:pPr rtl="0"/>
            <a:r>
              <a:rPr lang="zh-TW" altLang="en-US">
                <a:uFillTx/>
              </a:rPr>
              <a:t>按一下以編輯母片標題樣式</a:t>
            </a:r>
            <a:endParaRPr lang="zh-TW" altLang="en-US" dirty="0">
              <a:uFillTx/>
            </a:endParaRPr>
          </a:p>
        </p:txBody>
      </p:sp>
      <p:sp>
        <p:nvSpPr>
          <p:cNvPr id="3" name="內容預留位置 2"/>
          <p:cNvSpPr>
            <a:spLocks noGrp="1"/>
          </p:cNvSpPr>
          <p:nvPr>
            <p:ph idx="1"/>
          </p:nvPr>
        </p:nvSpPr>
        <p:spPr>
          <a:xfrm>
            <a:off x="5865814" y="685800"/>
            <a:ext cx="5638800" cy="5486400"/>
          </a:xfrm>
        </p:spPr>
        <p:txBody>
          <a:bodyPr rtlCol="0">
            <a:normAutofit/>
          </a:bodyPr>
          <a:lstStyle>
            <a:lvl1pPr>
              <a:defRPr sz="2400">
                <a:uFillTx/>
              </a:defRPr>
            </a:lvl1pPr>
            <a:lvl2pPr>
              <a:defRPr sz="2000">
                <a:uFillTx/>
              </a:defRPr>
            </a:lvl2pPr>
            <a:lvl3pPr>
              <a:defRPr sz="1800">
                <a:uFillTx/>
              </a:defRPr>
            </a:lvl3pPr>
            <a:lvl4pPr>
              <a:defRPr sz="1600">
                <a:uFillTx/>
              </a:defRPr>
            </a:lvl4pPr>
            <a:lvl5pPr>
              <a:defRPr sz="1600">
                <a:uFillTx/>
              </a:defRPr>
            </a:lvl5pPr>
            <a:lvl6pPr>
              <a:defRPr sz="1600">
                <a:uFillTx/>
              </a:defRPr>
            </a:lvl6pPr>
            <a:lvl7pPr>
              <a:defRPr sz="1600">
                <a:uFillTx/>
              </a:defRPr>
            </a:lvl7pPr>
            <a:lvl8pPr>
              <a:defRPr sz="1600">
                <a:uFillTx/>
              </a:defRPr>
            </a:lvl8pPr>
            <a:lvl9pPr>
              <a:defRPr sz="1600">
                <a:uFillTx/>
              </a:defRPr>
            </a:lvl9pPr>
          </a:lstStyle>
          <a:p>
            <a:pPr lvl="0" rtl="0"/>
            <a:r>
              <a:rPr lang="zh-TW" altLang="en-US">
                <a:uFillTx/>
              </a:rPr>
              <a:t>編輯母片文字樣式</a:t>
            </a:r>
          </a:p>
          <a:p>
            <a:pPr lvl="1" rtl="0"/>
            <a:r>
              <a:rPr lang="zh-TW" altLang="en-US">
                <a:uFillTx/>
              </a:rPr>
              <a:t>第二層</a:t>
            </a:r>
          </a:p>
          <a:p>
            <a:pPr lvl="2" rtl="0"/>
            <a:r>
              <a:rPr lang="zh-TW" altLang="en-US">
                <a:uFillTx/>
              </a:rPr>
              <a:t>第三層</a:t>
            </a:r>
          </a:p>
          <a:p>
            <a:pPr lvl="3" rtl="0"/>
            <a:r>
              <a:rPr lang="zh-TW" altLang="en-US">
                <a:uFillTx/>
              </a:rPr>
              <a:t>第四層</a:t>
            </a:r>
          </a:p>
          <a:p>
            <a:pPr lvl="4" rtl="0"/>
            <a:r>
              <a:rPr lang="zh-TW" altLang="en-US">
                <a:uFillTx/>
              </a:rPr>
              <a:t>第五層</a:t>
            </a:r>
            <a:endParaRPr lang="zh-TW" altLang="en-US" dirty="0">
              <a:uFillTx/>
            </a:endParaRPr>
          </a:p>
        </p:txBody>
      </p:sp>
      <p:sp>
        <p:nvSpPr>
          <p:cNvPr id="4" name="文字預留位置 3"/>
          <p:cNvSpPr>
            <a:spLocks noGrp="1"/>
          </p:cNvSpPr>
          <p:nvPr>
            <p:ph type="body" sz="half" idx="2"/>
          </p:nvPr>
        </p:nvSpPr>
        <p:spPr>
          <a:xfrm>
            <a:off x="684213" y="4876800"/>
            <a:ext cx="3886200" cy="1295400"/>
          </a:xfrm>
        </p:spPr>
        <p:txBody>
          <a:bodyPr rtlCol="0">
            <a:normAutofit/>
          </a:bodyPr>
          <a:lstStyle>
            <a:lvl1pPr marL="0" indent="0">
              <a:spcBef>
                <a:spcPts val="0"/>
              </a:spcBef>
              <a:buNone/>
              <a:defRPr sz="1800">
                <a:uFillTx/>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lvl="0" rtl="0"/>
            <a:r>
              <a:rPr lang="zh-TW" altLang="en-US">
                <a:uFillTx/>
              </a:rPr>
              <a:t>編輯母片文字樣式</a:t>
            </a:r>
          </a:p>
        </p:txBody>
      </p:sp>
      <p:sp>
        <p:nvSpPr>
          <p:cNvPr id="6" name="頁尾預留位置 5"/>
          <p:cNvSpPr>
            <a:spLocks noGrp="1"/>
          </p:cNvSpPr>
          <p:nvPr>
            <p:ph type="ftr" sz="quarter" idx="11"/>
          </p:nvPr>
        </p:nvSpPr>
        <p:spPr/>
        <p:txBody>
          <a:bodyPr rtlCol="0"/>
          <a:lstStyle/>
          <a:p>
            <a:pPr rtl="0"/>
            <a:r>
              <a:rPr lang="zh-TW" altLang="en-US" dirty="0">
                <a:uFillTx/>
              </a:rPr>
              <a:t>新增頁尾</a:t>
            </a:r>
          </a:p>
        </p:txBody>
      </p:sp>
      <p:sp>
        <p:nvSpPr>
          <p:cNvPr id="5" name="日期預留位置 4"/>
          <p:cNvSpPr>
            <a:spLocks noGrp="1"/>
          </p:cNvSpPr>
          <p:nvPr>
            <p:ph type="dt" sz="half" idx="10"/>
          </p:nvPr>
        </p:nvSpPr>
        <p:spPr/>
        <p:txBody>
          <a:bodyPr rtlCol="0"/>
          <a:lstStyle>
            <a:lvl1pPr>
              <a:defRPr>
                <a:uFillTx/>
              </a:defRPr>
            </a:lvl1pPr>
          </a:lstStyle>
          <a:p>
            <a:fld id="{3B2F6B44-AEB2-4F28-B485-24F434EF3677}" type="datetime2">
              <a:rPr lang="zh-TW" altLang="en-US" smtClean="0">
                <a:uFillTx/>
              </a:rPr>
              <a:t>2020年10月29日</a:t>
            </a:fld>
            <a:endParaRPr lang="zh-TW" altLang="en-US" dirty="0">
              <a:uFillTx/>
            </a:endParaRPr>
          </a:p>
        </p:txBody>
      </p:sp>
      <p:sp>
        <p:nvSpPr>
          <p:cNvPr id="7" name="投影片編號預留位置 6"/>
          <p:cNvSpPr>
            <a:spLocks noGrp="1"/>
          </p:cNvSpPr>
          <p:nvPr>
            <p:ph type="sldNum" sz="quarter" idx="12"/>
          </p:nvPr>
        </p:nvSpPr>
        <p:spPr/>
        <p:txBody>
          <a:bodyPr rtlCol="0"/>
          <a:lstStyle/>
          <a:p>
            <a:pPr rtl="0"/>
            <a:fld id="{F36C87F6-986D-49E6-AF40-1B3A1EE8064D}" type="slidenum">
              <a:rPr lang="en-US" altLang="zh-TW" smtClean="0">
                <a:uFillTx/>
              </a:rPr>
              <a:t>‹#›</a:t>
            </a:fld>
            <a:endParaRPr lang="zh-TW" altLang="en-US" dirty="0">
              <a:uFillTx/>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bg>
      <p:bgPr>
        <a:solidFill>
          <a:schemeClr val="bg1"/>
        </a:solidFill>
        <a:effectLst/>
      </p:bgPr>
    </p:bg>
    <p:spTree>
      <p:nvGrpSpPr>
        <p:cNvPr id="1" name=""/>
        <p:cNvGrpSpPr/>
        <p:nvPr/>
      </p:nvGrpSpPr>
      <p:grpSpPr>
        <a:xfrm>
          <a:off x="0" y="0"/>
          <a:ext cx="0" cy="0"/>
          <a:chOff x="0" y="0"/>
          <a:chExt cx="0" cy="0"/>
        </a:xfrm>
      </p:grpSpPr>
      <p:sp>
        <p:nvSpPr>
          <p:cNvPr id="8" name="矩形 7"/>
          <p:cNvSpPr>
            <a:spLocks/>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zh-TW" altLang="en-US" dirty="0">
              <a:uFillTx/>
              <a:latin typeface="Microsoft JhengHei UI" panose="020B0604030504040204" pitchFamily="34" charset="-120"/>
              <a:ea typeface="Microsoft JhengHei UI" panose="020B0604030504040204" pitchFamily="34" charset="-120"/>
            </a:endParaRPr>
          </a:p>
        </p:txBody>
      </p:sp>
      <p:sp>
        <p:nvSpPr>
          <p:cNvPr id="2" name="標題 1"/>
          <p:cNvSpPr>
            <a:spLocks noGrp="1"/>
          </p:cNvSpPr>
          <p:nvPr>
            <p:ph type="title"/>
          </p:nvPr>
        </p:nvSpPr>
        <p:spPr>
          <a:xfrm>
            <a:off x="684213" y="685800"/>
            <a:ext cx="3886200" cy="4038600"/>
          </a:xfrm>
        </p:spPr>
        <p:txBody>
          <a:bodyPr rtlCol="0" anchor="b">
            <a:noAutofit/>
          </a:bodyPr>
          <a:lstStyle>
            <a:lvl1pPr algn="l">
              <a:lnSpc>
                <a:spcPct val="100000"/>
              </a:lnSpc>
              <a:defRPr sz="4000" b="0">
                <a:uFillTx/>
              </a:defRPr>
            </a:lvl1pPr>
          </a:lstStyle>
          <a:p>
            <a:pPr rtl="0"/>
            <a:r>
              <a:rPr lang="zh-TW" altLang="en-US">
                <a:uFillTx/>
              </a:rPr>
              <a:t>按一下以編輯母片標題樣式</a:t>
            </a:r>
            <a:endParaRPr lang="zh-TW" altLang="en-US" dirty="0">
              <a:uFillTx/>
            </a:endParaRPr>
          </a:p>
        </p:txBody>
      </p:sp>
      <p:sp>
        <p:nvSpPr>
          <p:cNvPr id="3" name="圖片預留位置 2" descr="要新增影像的空白預留位置。按一下預留位置，然後選取您要新增的影像"/>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rtlCol="0">
            <a:normAutofit/>
          </a:bodyPr>
          <a:lstStyle>
            <a:lvl1pPr marL="0" indent="0" algn="ctr">
              <a:buNone/>
              <a:defRPr sz="2400">
                <a:uFillTx/>
              </a:defRPr>
            </a:lvl1pPr>
            <a:lvl2pPr marL="457200" indent="0">
              <a:buNone/>
              <a:defRPr sz="2800">
                <a:uFillTx/>
              </a:defRPr>
            </a:lvl2pPr>
            <a:lvl3pPr marL="914400" indent="0">
              <a:buNone/>
              <a:defRPr sz="2400">
                <a:uFillTx/>
              </a:defRPr>
            </a:lvl3pPr>
            <a:lvl4pPr marL="1371600" indent="0">
              <a:buNone/>
              <a:defRPr sz="2000">
                <a:uFillTx/>
              </a:defRPr>
            </a:lvl4pPr>
            <a:lvl5pPr marL="1828800" indent="0">
              <a:buNone/>
              <a:defRPr sz="2000">
                <a:uFillTx/>
              </a:defRPr>
            </a:lvl5pPr>
            <a:lvl6pPr marL="2286000" indent="0">
              <a:buNone/>
              <a:defRPr sz="2000">
                <a:uFillTx/>
              </a:defRPr>
            </a:lvl6pPr>
            <a:lvl7pPr marL="2743200" indent="0">
              <a:buNone/>
              <a:defRPr sz="2000">
                <a:uFillTx/>
              </a:defRPr>
            </a:lvl7pPr>
            <a:lvl8pPr marL="3200400" indent="0">
              <a:buNone/>
              <a:defRPr sz="2000">
                <a:uFillTx/>
              </a:defRPr>
            </a:lvl8pPr>
            <a:lvl9pPr marL="3657600" indent="0">
              <a:buNone/>
              <a:defRPr sz="2000">
                <a:uFillTx/>
              </a:defRPr>
            </a:lvl9pPr>
          </a:lstStyle>
          <a:p>
            <a:pPr rtl="0"/>
            <a:r>
              <a:rPr lang="zh-TW" altLang="en-US">
                <a:uFillTx/>
              </a:rPr>
              <a:t>按一下圖示以新增圖片</a:t>
            </a:r>
            <a:endParaRPr lang="zh-TW" altLang="en-US" dirty="0">
              <a:uFillTx/>
            </a:endParaRPr>
          </a:p>
        </p:txBody>
      </p:sp>
      <p:sp>
        <p:nvSpPr>
          <p:cNvPr id="4" name="文字預留位置 3"/>
          <p:cNvSpPr>
            <a:spLocks noGrp="1"/>
          </p:cNvSpPr>
          <p:nvPr>
            <p:ph type="body" sz="half" idx="2"/>
          </p:nvPr>
        </p:nvSpPr>
        <p:spPr>
          <a:xfrm>
            <a:off x="684213" y="4876800"/>
            <a:ext cx="3886200" cy="1295400"/>
          </a:xfrm>
        </p:spPr>
        <p:txBody>
          <a:bodyPr rtlCol="0">
            <a:normAutofit/>
          </a:bodyPr>
          <a:lstStyle>
            <a:lvl1pPr marL="0" indent="0">
              <a:spcBef>
                <a:spcPts val="0"/>
              </a:spcBef>
              <a:buNone/>
              <a:defRPr sz="1800">
                <a:uFillTx/>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lvl="0" rtl="0"/>
            <a:r>
              <a:rPr lang="zh-TW" altLang="en-US">
                <a:uFillTx/>
              </a:rPr>
              <a:t>編輯母片文字樣式</a:t>
            </a:r>
          </a:p>
        </p:txBody>
      </p:sp>
      <p:sp>
        <p:nvSpPr>
          <p:cNvPr id="6" name="頁尾預留位置 5"/>
          <p:cNvSpPr>
            <a:spLocks noGrp="1"/>
          </p:cNvSpPr>
          <p:nvPr>
            <p:ph type="ftr" sz="quarter" idx="11"/>
          </p:nvPr>
        </p:nvSpPr>
        <p:spPr/>
        <p:txBody>
          <a:bodyPr rtlCol="0"/>
          <a:lstStyle/>
          <a:p>
            <a:pPr rtl="0"/>
            <a:r>
              <a:rPr lang="zh-TW" altLang="en-US" dirty="0">
                <a:uFillTx/>
              </a:rPr>
              <a:t>新增頁尾</a:t>
            </a:r>
          </a:p>
        </p:txBody>
      </p:sp>
      <p:sp>
        <p:nvSpPr>
          <p:cNvPr id="5" name="日期預留位置 4"/>
          <p:cNvSpPr>
            <a:spLocks noGrp="1"/>
          </p:cNvSpPr>
          <p:nvPr>
            <p:ph type="dt" sz="half" idx="10"/>
          </p:nvPr>
        </p:nvSpPr>
        <p:spPr/>
        <p:txBody>
          <a:bodyPr rtlCol="0"/>
          <a:lstStyle>
            <a:lvl1pPr>
              <a:defRPr>
                <a:uFillTx/>
              </a:defRPr>
            </a:lvl1pPr>
          </a:lstStyle>
          <a:p>
            <a:fld id="{147071C5-C0A1-498E-85BC-8888E0CF3DE5}" type="datetime2">
              <a:rPr lang="zh-TW" altLang="en-US" smtClean="0">
                <a:uFillTx/>
              </a:rPr>
              <a:t>2020年10月29日</a:t>
            </a:fld>
            <a:endParaRPr lang="zh-TW" altLang="en-US" dirty="0">
              <a:uFillTx/>
            </a:endParaRPr>
          </a:p>
        </p:txBody>
      </p:sp>
      <p:sp>
        <p:nvSpPr>
          <p:cNvPr id="7" name="投影片編號預留位置 6"/>
          <p:cNvSpPr>
            <a:spLocks noGrp="1"/>
          </p:cNvSpPr>
          <p:nvPr>
            <p:ph type="sldNum" sz="quarter" idx="12"/>
          </p:nvPr>
        </p:nvSpPr>
        <p:spPr/>
        <p:txBody>
          <a:bodyPr rtlCol="0"/>
          <a:lstStyle/>
          <a:p>
            <a:pPr rtl="0"/>
            <a:fld id="{F36C87F6-986D-49E6-AF40-1B3A1EE8064D}" type="slidenum">
              <a:rPr lang="en-US" altLang="zh-TW" smtClean="0">
                <a:uFillTx/>
              </a:rPr>
              <a:t>‹#›</a:t>
            </a:fld>
            <a:endParaRPr lang="zh-TW" altLang="en-US" dirty="0">
              <a:uFillTx/>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
              <a:schemeClr val="bg1">
                <a:lumMod val="95000"/>
              </a:schemeClr>
            </a:gs>
            <a:gs pos="40000">
              <a:schemeClr val="bg2"/>
            </a:gs>
            <a:gs pos="69000">
              <a:schemeClr val="bg1"/>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矩形 7"/>
          <p:cNvSpPr>
            <a:spLocks/>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rtl="0"/>
            <a:endParaRPr lang="zh-TW" altLang="en-US" sz="2400" dirty="0">
              <a:uFillTx/>
              <a:latin typeface="Microsoft JhengHei UI" panose="020B0604030504040204" pitchFamily="34" charset="-120"/>
              <a:ea typeface="Microsoft JhengHei UI" panose="020B0604030504040204" pitchFamily="34" charset="-120"/>
            </a:endParaRPr>
          </a:p>
        </p:txBody>
      </p:sp>
      <p:sp>
        <p:nvSpPr>
          <p:cNvPr id="2" name="標題預留位置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pPr rtl="0"/>
            <a:r>
              <a:rPr lang="zh-TW" altLang="en-US" dirty="0">
                <a:uFillTx/>
              </a:rPr>
              <a:t>按一下以編輯母片標題樣式</a:t>
            </a:r>
          </a:p>
        </p:txBody>
      </p:sp>
      <p:sp>
        <p:nvSpPr>
          <p:cNvPr id="3" name="文字預留位置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rtl="0"/>
            <a:r>
              <a:rPr lang="zh-TW" altLang="en-US" dirty="0">
                <a:uFillTx/>
              </a:rPr>
              <a:t>按一下以編輯母片文字樣式</a:t>
            </a:r>
          </a:p>
          <a:p>
            <a:pPr lvl="1" rtl="0"/>
            <a:r>
              <a:rPr lang="zh-TW" altLang="en-US" dirty="0">
                <a:uFillTx/>
              </a:rPr>
              <a:t>第二層</a:t>
            </a:r>
          </a:p>
          <a:p>
            <a:pPr lvl="2" rtl="0"/>
            <a:r>
              <a:rPr lang="zh-TW" altLang="en-US" dirty="0">
                <a:uFillTx/>
              </a:rPr>
              <a:t>第三層</a:t>
            </a:r>
          </a:p>
          <a:p>
            <a:pPr lvl="3" rtl="0"/>
            <a:r>
              <a:rPr lang="zh-TW" altLang="en-US" dirty="0">
                <a:uFillTx/>
              </a:rPr>
              <a:t>第四層</a:t>
            </a:r>
          </a:p>
          <a:p>
            <a:pPr lvl="4" rtl="0"/>
            <a:r>
              <a:rPr lang="zh-TW" altLang="en-US" dirty="0">
                <a:uFillTx/>
              </a:rPr>
              <a:t>第五層</a:t>
            </a:r>
          </a:p>
        </p:txBody>
      </p:sp>
      <p:sp>
        <p:nvSpPr>
          <p:cNvPr id="5" name="頁尾預留位置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uFillTx/>
                <a:latin typeface="Microsoft JhengHei UI" panose="020B0604030504040204" pitchFamily="34" charset="-120"/>
                <a:ea typeface="Microsoft JhengHei UI" panose="020B0604030504040204" pitchFamily="34" charset="-120"/>
              </a:defRPr>
            </a:lvl1pPr>
          </a:lstStyle>
          <a:p>
            <a:r>
              <a:rPr lang="zh-TW" altLang="en-US" dirty="0">
                <a:uFillTx/>
              </a:rPr>
              <a:t>新增頁尾</a:t>
            </a:r>
          </a:p>
        </p:txBody>
      </p:sp>
      <p:sp>
        <p:nvSpPr>
          <p:cNvPr id="4" name="日期預留位置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uFillTx/>
                <a:latin typeface="Microsoft JhengHei UI" panose="020B0604030504040204" pitchFamily="34" charset="-120"/>
                <a:ea typeface="Microsoft JhengHei UI" panose="020B0604030504040204" pitchFamily="34" charset="-120"/>
              </a:defRPr>
            </a:lvl1pPr>
          </a:lstStyle>
          <a:p>
            <a:fld id="{B7286C04-F5F8-473F-B463-36B554D2D25E}" type="datetime2">
              <a:rPr lang="zh-TW" altLang="en-US" smtClean="0">
                <a:uFillTx/>
              </a:rPr>
              <a:t>2020年10月29日</a:t>
            </a:fld>
            <a:endParaRPr lang="zh-TW" altLang="en-US" dirty="0">
              <a:uFillTx/>
            </a:endParaRPr>
          </a:p>
        </p:txBody>
      </p:sp>
      <p:sp>
        <p:nvSpPr>
          <p:cNvPr id="6" name="投影片編號預留位置 5"/>
          <p:cNvSpPr>
            <a:spLocks noGrp="1"/>
          </p:cNvSpPr>
          <p:nvPr>
            <p:ph type="sldNum" sz="quarter" idx="4"/>
          </p:nvPr>
        </p:nvSpPr>
        <p:spPr>
          <a:xfrm>
            <a:off x="10846940" y="6448427"/>
            <a:ext cx="1143001" cy="180974"/>
          </a:xfrm>
          <a:prstGeom prst="rect">
            <a:avLst/>
          </a:prstGeom>
        </p:spPr>
        <p:txBody>
          <a:bodyPr vert="horz" lIns="91440" tIns="45720" rIns="91440" bIns="45720" rtlCol="0" anchor="ctr"/>
          <a:lstStyle>
            <a:lvl1pPr algn="r">
              <a:defRPr sz="2000">
                <a:solidFill>
                  <a:schemeClr val="tx1"/>
                </a:solidFill>
                <a:uFillTx/>
                <a:latin typeface="Microsoft JhengHei UI" panose="020B0604030504040204" pitchFamily="34" charset="-120"/>
                <a:ea typeface="Microsoft JhengHei UI" panose="020B0604030504040204" pitchFamily="34" charset="-120"/>
              </a:defRPr>
            </a:lvl1pPr>
          </a:lstStyle>
          <a:p>
            <a:fld id="{F36C87F6-986D-49E6-AF40-1B3A1EE8064D}" type="slidenum">
              <a:rPr lang="en-US" altLang="zh-TW" smtClean="0">
                <a:uFillTx/>
              </a:rPr>
              <a:pPr/>
              <a:t>‹#›</a:t>
            </a:fld>
            <a:endParaRPr lang="zh-TW" altLang="en-US" dirty="0">
              <a:uFillTx/>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uFillTx/>
          <a:latin typeface="Microsoft JhengHei UI" panose="020B0604030504040204" pitchFamily="34" charset="-120"/>
          <a:ea typeface="Microsoft JhengHei UI" panose="020B0604030504040204" pitchFamily="34" charset="-120"/>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uFillTx/>
          <a:latin typeface="Microsoft JhengHei UI" panose="020B0604030504040204" pitchFamily="34" charset="-120"/>
          <a:ea typeface="Microsoft JhengHei UI" panose="020B0604030504040204" pitchFamily="34" charset="-120"/>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uFillTx/>
          <a:latin typeface="Microsoft JhengHei UI" panose="020B0604030504040204" pitchFamily="34" charset="-120"/>
          <a:ea typeface="Microsoft JhengHei UI" panose="020B0604030504040204" pitchFamily="34" charset="-120"/>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uFillTx/>
          <a:latin typeface="Microsoft JhengHei UI" panose="020B0604030504040204" pitchFamily="34" charset="-120"/>
          <a:ea typeface="Microsoft JhengHei UI" panose="020B0604030504040204" pitchFamily="34" charset="-120"/>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uFillTx/>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uFillTx/>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uFillTx/>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uFillTx/>
          <a:latin typeface="+mn-lt"/>
          <a:ea typeface="+mn-ea"/>
          <a:cs typeface="+mn-cs"/>
        </a:defRPr>
      </a:lvl9pPr>
    </p:bodyStyle>
    <p:otherStyle>
      <a:defPPr>
        <a:defRPr>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hchen@csie.ntut.edu.tw"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4.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p:cNvSpPr>
            <a:spLocks noGrp="1"/>
          </p:cNvSpPr>
          <p:nvPr>
            <p:ph type="ctrTitle"/>
          </p:nvPr>
        </p:nvSpPr>
        <p:spPr>
          <a:xfrm>
            <a:off x="1217612" y="1915870"/>
            <a:ext cx="9753600" cy="2017186"/>
          </a:xfrm>
        </p:spPr>
        <p:txBody>
          <a:bodyPr>
            <a:normAutofit/>
          </a:bodyPr>
          <a:lstStyle/>
          <a:p>
            <a:pPr algn="ctr">
              <a:lnSpc>
                <a:spcPct val="100000"/>
              </a:lnSpc>
            </a:pPr>
            <a:r>
              <a:rPr lang="en-US" altLang="zh-TW" sz="3800" i="1" cap="none" dirty="0">
                <a:solidFill>
                  <a:schemeClr val="accent6">
                    <a:lumMod val="50000"/>
                  </a:schemeClr>
                </a:solidFill>
                <a:uFillTx/>
                <a:latin typeface="Calibri" panose="020F0502020204030204" pitchFamily="34" charset="0"/>
                <a:ea typeface="微軟正黑體" panose="020B0604030504040204" pitchFamily="34" charset="-120"/>
                <a:cs typeface="Calibri" panose="020F0502020204030204" pitchFamily="34" charset="0"/>
              </a:rPr>
              <a:t>Embedded System</a:t>
            </a:r>
            <a:br>
              <a:rPr lang="en-US" altLang="zh-TW" b="1" cap="none" dirty="0">
                <a:solidFill>
                  <a:schemeClr val="tx1"/>
                </a:solidFill>
                <a:uFillTx/>
                <a:latin typeface="Calibri" panose="020F0502020204030204" pitchFamily="34" charset="0"/>
                <a:ea typeface="微軟正黑體" panose="020B0604030504040204" pitchFamily="34" charset="-120"/>
                <a:cs typeface="Calibri" panose="020F0502020204030204" pitchFamily="34" charset="0"/>
              </a:rPr>
            </a:br>
            <a:r>
              <a:rPr lang="en-US" altLang="zh-TW" b="1" cap="none" dirty="0">
                <a:solidFill>
                  <a:schemeClr val="tx1"/>
                </a:solidFill>
                <a:uFillTx/>
                <a:latin typeface="Calibri" panose="020F0502020204030204" pitchFamily="34" charset="0"/>
                <a:ea typeface="微軟正黑體" panose="020B0604030504040204" pitchFamily="34" charset="-120"/>
                <a:cs typeface="Calibri" panose="020F0502020204030204" pitchFamily="34" charset="0"/>
              </a:rPr>
              <a:t>Lecture 07: Driver Allocation</a:t>
            </a:r>
            <a:r>
              <a:rPr lang="en-US" altLang="zh-TW" b="1" cap="none" dirty="0">
                <a:solidFill>
                  <a:schemeClr val="tx1"/>
                </a:solidFill>
                <a:latin typeface="Calibri" panose="020F0502020204030204" pitchFamily="34" charset="0"/>
                <a:ea typeface="微軟正黑體" panose="020B0604030504040204" pitchFamily="34" charset="-120"/>
                <a:cs typeface="Calibri" panose="020F0502020204030204" pitchFamily="34" charset="0"/>
              </a:rPr>
              <a:t>, Input Subsystem &amp; Memory</a:t>
            </a:r>
            <a:endParaRPr lang="zh-TW" altLang="en-US" dirty="0">
              <a:solidFill>
                <a:schemeClr val="tx1"/>
              </a:solidFill>
              <a:uFillTx/>
              <a:latin typeface="Calibri" panose="020F0502020204030204" pitchFamily="34" charset="0"/>
              <a:cs typeface="Calibri" panose="020F0502020204030204" pitchFamily="34" charset="0"/>
            </a:endParaRPr>
          </a:p>
        </p:txBody>
      </p:sp>
      <p:sp>
        <p:nvSpPr>
          <p:cNvPr id="21" name="副標題 2"/>
          <p:cNvSpPr>
            <a:spLocks noGrp="1"/>
          </p:cNvSpPr>
          <p:nvPr>
            <p:ph type="subTitle" idx="1"/>
          </p:nvPr>
        </p:nvSpPr>
        <p:spPr>
          <a:xfrm>
            <a:off x="2694012" y="4407826"/>
            <a:ext cx="6800800" cy="2294997"/>
          </a:xfrm>
        </p:spPr>
        <p:txBody>
          <a:bodyPr>
            <a:noAutofit/>
          </a:bodyPr>
          <a:lstStyle/>
          <a:p>
            <a:endParaRPr lang="en-US" altLang="zh-TW" sz="2400" b="1" dirty="0">
              <a:uFillTx/>
              <a:latin typeface="Calibri" panose="020F0502020204030204" pitchFamily="34" charset="0"/>
              <a:ea typeface="標楷體" pitchFamily="65" charset="-120"/>
              <a:cs typeface="Calibri" panose="020F0502020204030204" pitchFamily="34" charset="0"/>
            </a:endParaRPr>
          </a:p>
          <a:p>
            <a:pPr algn="ctr">
              <a:lnSpc>
                <a:spcPct val="100000"/>
              </a:lnSpc>
            </a:pPr>
            <a:r>
              <a:rPr lang="en-US" altLang="zh-TW" sz="2400" cap="none" dirty="0">
                <a:uFillTx/>
                <a:latin typeface="Calibri" panose="020F0502020204030204" pitchFamily="34" charset="0"/>
                <a:ea typeface="微軟正黑體" panose="020B0604030504040204" pitchFamily="34" charset="-120"/>
                <a:cs typeface="Calibri" panose="020F0502020204030204" pitchFamily="34" charset="0"/>
              </a:rPr>
              <a:t>Shuo-Han Chen </a:t>
            </a:r>
            <a:r>
              <a:rPr lang="en-US" altLang="zh-TW" sz="2400" dirty="0">
                <a:uFillTx/>
                <a:latin typeface="Calibri" panose="020F0502020204030204" pitchFamily="34" charset="0"/>
                <a:cs typeface="Calibri" panose="020F0502020204030204" pitchFamily="34" charset="0"/>
              </a:rPr>
              <a:t>(</a:t>
            </a:r>
            <a:r>
              <a:rPr lang="zh-TW" altLang="en-US" sz="2400" dirty="0">
                <a:uFillTx/>
                <a:latin typeface="Calibri" panose="020F0502020204030204" pitchFamily="34" charset="0"/>
                <a:ea typeface="標楷體" panose="03000509000000000000" pitchFamily="65" charset="-120"/>
                <a:cs typeface="Calibri" panose="020F0502020204030204" pitchFamily="34" charset="0"/>
              </a:rPr>
              <a:t>陳碩漢</a:t>
            </a:r>
            <a:r>
              <a:rPr lang="en-US" altLang="zh-TW" sz="2400" dirty="0">
                <a:uFillTx/>
                <a:latin typeface="Calibri" panose="020F0502020204030204" pitchFamily="34" charset="0"/>
                <a:cs typeface="Calibri" panose="020F0502020204030204" pitchFamily="34" charset="0"/>
              </a:rPr>
              <a:t>),</a:t>
            </a:r>
            <a:br>
              <a:rPr lang="en-US" altLang="zh-TW" sz="2400" dirty="0">
                <a:uFillTx/>
                <a:latin typeface="Calibri" panose="020F0502020204030204" pitchFamily="34" charset="0"/>
                <a:ea typeface="微軟正黑體" panose="020B0604030504040204" pitchFamily="34" charset="-120"/>
                <a:cs typeface="Calibri" panose="020F0502020204030204" pitchFamily="34" charset="0"/>
              </a:rPr>
            </a:br>
            <a:r>
              <a:rPr lang="en-US" altLang="zh-TW" sz="2400" i="1" u="sng" dirty="0">
                <a:solidFill>
                  <a:srgbClr val="0033CC"/>
                </a:solidFill>
                <a:uFillTx/>
                <a:latin typeface="Calibri" panose="020F0502020204030204" pitchFamily="34" charset="0"/>
                <a:ea typeface="微軟正黑體" panose="020B0604030504040204" pitchFamily="34" charset="-120"/>
                <a:cs typeface="Calibri" panose="020F0502020204030204" pitchFamily="34" charset="0"/>
                <a:hlinkClick r:id="rId3"/>
              </a:rPr>
              <a:t>shchen@csie.ntut.edu.tw</a:t>
            </a:r>
            <a:endParaRPr lang="en-US" altLang="zh-TW" sz="2400" i="1" u="sng" dirty="0">
              <a:solidFill>
                <a:srgbClr val="0033CC"/>
              </a:solidFill>
              <a:uFillTx/>
              <a:latin typeface="Calibri" panose="020F0502020204030204" pitchFamily="34" charset="0"/>
              <a:ea typeface="微軟正黑體" panose="020B0604030504040204" pitchFamily="34" charset="-120"/>
              <a:cs typeface="Calibri" panose="020F0502020204030204" pitchFamily="34" charset="0"/>
            </a:endParaRPr>
          </a:p>
          <a:p>
            <a:pPr algn="ctr">
              <a:lnSpc>
                <a:spcPct val="100000"/>
              </a:lnSpc>
            </a:pPr>
            <a:endParaRPr lang="en-US" altLang="zh-TW" sz="2400" i="1" u="sng" dirty="0">
              <a:solidFill>
                <a:srgbClr val="0033CC"/>
              </a:solidFill>
              <a:uFillTx/>
              <a:latin typeface="Calibri" panose="020F0502020204030204" pitchFamily="34" charset="0"/>
              <a:ea typeface="微軟正黑體" panose="020B0604030504040204" pitchFamily="34" charset="-120"/>
              <a:cs typeface="Calibri" panose="020F0502020204030204" pitchFamily="34" charset="0"/>
            </a:endParaRPr>
          </a:p>
          <a:p>
            <a:pPr algn="ctr">
              <a:lnSpc>
                <a:spcPct val="100000"/>
              </a:lnSpc>
            </a:pPr>
            <a:r>
              <a:rPr lang="en-US" altLang="zh-TW" sz="2400" dirty="0">
                <a:uFillTx/>
                <a:latin typeface="Calibri" panose="020F0502020204030204" pitchFamily="34" charset="0"/>
                <a:ea typeface="微軟正黑體" panose="020B0604030504040204" pitchFamily="34" charset="-120"/>
                <a:cs typeface="Calibri" panose="020F0502020204030204" pitchFamily="34" charset="0"/>
              </a:rPr>
              <a:t>Hong-Yue Technology Research Building 334</a:t>
            </a:r>
          </a:p>
          <a:p>
            <a:pPr algn="ctr">
              <a:lnSpc>
                <a:spcPct val="100000"/>
              </a:lnSpc>
            </a:pPr>
            <a:r>
              <a:rPr lang="en-US" altLang="zh-TW" sz="2400" dirty="0">
                <a:uFillTx/>
                <a:latin typeface="Calibri" panose="020F0502020204030204" pitchFamily="34" charset="0"/>
                <a:ea typeface="微軟正黑體" panose="020B0604030504040204" pitchFamily="34" charset="-120"/>
                <a:cs typeface="Calibri" panose="020F0502020204030204" pitchFamily="34" charset="0"/>
              </a:rPr>
              <a:t>R 09:10 - 12:00</a:t>
            </a:r>
          </a:p>
        </p:txBody>
      </p:sp>
      <p:sp>
        <p:nvSpPr>
          <p:cNvPr id="22" name="標題 1"/>
          <p:cNvSpPr txBox="1">
            <a:spLocks/>
          </p:cNvSpPr>
          <p:nvPr/>
        </p:nvSpPr>
        <p:spPr>
          <a:xfrm>
            <a:off x="5302324" y="186529"/>
            <a:ext cx="6552728" cy="997891"/>
          </a:xfrm>
          <a:prstGeom prst="rect">
            <a:avLst/>
          </a:prstGeom>
          <a:effectLst/>
        </p:spPr>
        <p:txBody>
          <a:bodyPr vert="horz" lIns="91440" tIns="45720" rIns="91440" bIns="45720" rtlCol="0" anchor="b">
            <a:normAutofit fontScale="97500"/>
          </a:bodyPr>
          <a:lstStyle>
            <a:lvl1pPr algn="l" defTabSz="457200" rtl="0" eaLnBrk="1" latinLnBrk="0" hangingPunct="1">
              <a:spcBef>
                <a:spcPct val="0"/>
              </a:spcBef>
              <a:buNone/>
              <a:defRPr sz="3600" b="0" kern="1200" cap="all">
                <a:solidFill>
                  <a:schemeClr val="accent1"/>
                </a:solidFill>
                <a:uFillTx/>
                <a:latin typeface="+mj-lt"/>
                <a:ea typeface="+mj-ea"/>
                <a:cs typeface="+mj-cs"/>
              </a:defRPr>
            </a:lvl1pPr>
            <a:lvl2pPr eaLnBrk="1" hangingPunct="1">
              <a:defRPr>
                <a:solidFill>
                  <a:schemeClr val="tx2"/>
                </a:solidFill>
                <a:uFillTx/>
              </a:defRPr>
            </a:lvl2pPr>
            <a:lvl3pPr eaLnBrk="1" hangingPunct="1">
              <a:defRPr>
                <a:solidFill>
                  <a:schemeClr val="tx2"/>
                </a:solidFill>
                <a:uFillTx/>
              </a:defRPr>
            </a:lvl3pPr>
            <a:lvl4pPr eaLnBrk="1" hangingPunct="1">
              <a:defRPr>
                <a:solidFill>
                  <a:schemeClr val="tx2"/>
                </a:solidFill>
                <a:uFillTx/>
              </a:defRPr>
            </a:lvl4pPr>
            <a:lvl5pPr eaLnBrk="1" hangingPunct="1">
              <a:defRPr>
                <a:solidFill>
                  <a:schemeClr val="tx2"/>
                </a:solidFill>
                <a:uFillTx/>
              </a:defRPr>
            </a:lvl5pPr>
            <a:lvl6pPr eaLnBrk="1" hangingPunct="1">
              <a:defRPr>
                <a:solidFill>
                  <a:schemeClr val="tx2"/>
                </a:solidFill>
                <a:uFillTx/>
              </a:defRPr>
            </a:lvl6pPr>
            <a:lvl7pPr eaLnBrk="1" hangingPunct="1">
              <a:defRPr>
                <a:solidFill>
                  <a:schemeClr val="tx2"/>
                </a:solidFill>
                <a:uFillTx/>
              </a:defRPr>
            </a:lvl7pPr>
            <a:lvl8pPr eaLnBrk="1" hangingPunct="1">
              <a:defRPr>
                <a:solidFill>
                  <a:schemeClr val="tx2"/>
                </a:solidFill>
                <a:uFillTx/>
              </a:defRPr>
            </a:lvl8pPr>
            <a:lvl9pPr eaLnBrk="1" hangingPunct="1">
              <a:defRPr>
                <a:solidFill>
                  <a:schemeClr val="tx2"/>
                </a:solidFill>
                <a:uFillTx/>
              </a:defRPr>
            </a:lvl9pPr>
          </a:lstStyle>
          <a:p>
            <a:pPr algn="ctr">
              <a:lnSpc>
                <a:spcPct val="110000"/>
              </a:lnSpc>
            </a:pPr>
            <a:r>
              <a:rPr lang="en-US" altLang="zh-TW" sz="2400" cap="none" dirty="0">
                <a:solidFill>
                  <a:schemeClr val="tx1"/>
                </a:solidFill>
                <a:uFillTx/>
                <a:latin typeface="Calibri" panose="020F0502020204030204" pitchFamily="34" charset="0"/>
                <a:ea typeface="Microsoft JhengHei UI" panose="020B0604030504040204" pitchFamily="34" charset="-120"/>
                <a:cs typeface="Calibri" panose="020F0502020204030204" pitchFamily="34" charset="0"/>
              </a:rPr>
              <a:t>Department of Computer Science and Information Engineering</a:t>
            </a:r>
          </a:p>
        </p:txBody>
      </p:sp>
      <p:pic>
        <p:nvPicPr>
          <p:cNvPr id="2052" name="Picture 4" descr="國立臺北科技大學"/>
          <p:cNvPicPr>
            <a:picLocks noChangeAspect="1" noChangeArrowheads="1"/>
          </p:cNvPicPr>
          <p:nvPr/>
        </p:nvPicPr>
        <p:blipFill>
          <a:blip r:embed="rId4"/>
          <a:srcRect/>
          <a:stretch>
            <a:fillRect/>
          </a:stretch>
        </p:blipFill>
        <p:spPr bwMode="auto">
          <a:xfrm>
            <a:off x="618081" y="432905"/>
            <a:ext cx="4501016" cy="720163"/>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10</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Links between Structures</a:t>
            </a: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p:txBody>
      </p:sp>
      <p:pic>
        <p:nvPicPr>
          <p:cNvPr id="2" name="圖片 1">
            <a:extLst>
              <a:ext uri="{FF2B5EF4-FFF2-40B4-BE49-F238E27FC236}">
                <a16:creationId xmlns:a16="http://schemas.microsoft.com/office/drawing/2014/main" id="{C5FBE0EA-3DB2-4C8E-AA20-9C2136B60DE4}"/>
              </a:ext>
            </a:extLst>
          </p:cNvPr>
          <p:cNvPicPr>
            <a:picLocks noChangeAspect="1"/>
          </p:cNvPicPr>
          <p:nvPr/>
        </p:nvPicPr>
        <p:blipFill rotWithShape="1">
          <a:blip r:embed="rId3"/>
          <a:srcRect r="50782"/>
          <a:stretch/>
        </p:blipFill>
        <p:spPr>
          <a:xfrm>
            <a:off x="793502" y="953939"/>
            <a:ext cx="5736364" cy="5661892"/>
          </a:xfrm>
          <a:prstGeom prst="rect">
            <a:avLst/>
          </a:prstGeom>
        </p:spPr>
      </p:pic>
      <p:pic>
        <p:nvPicPr>
          <p:cNvPr id="6" name="圖片 5">
            <a:extLst>
              <a:ext uri="{FF2B5EF4-FFF2-40B4-BE49-F238E27FC236}">
                <a16:creationId xmlns:a16="http://schemas.microsoft.com/office/drawing/2014/main" id="{9EB04BEF-F7EA-4633-B4ED-E2CD0C842D12}"/>
              </a:ext>
            </a:extLst>
          </p:cNvPr>
          <p:cNvPicPr>
            <a:picLocks noChangeAspect="1"/>
          </p:cNvPicPr>
          <p:nvPr/>
        </p:nvPicPr>
        <p:blipFill rotWithShape="1">
          <a:blip r:embed="rId3"/>
          <a:srcRect l="74399"/>
          <a:stretch/>
        </p:blipFill>
        <p:spPr>
          <a:xfrm>
            <a:off x="7822604" y="947178"/>
            <a:ext cx="2980199" cy="5655132"/>
          </a:xfrm>
          <a:prstGeom prst="rect">
            <a:avLst/>
          </a:prstGeom>
        </p:spPr>
      </p:pic>
    </p:spTree>
    <p:extLst>
      <p:ext uri="{BB962C8B-B14F-4D97-AF65-F5344CB8AC3E}">
        <p14:creationId xmlns:p14="http://schemas.microsoft.com/office/powerpoint/2010/main" val="791334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11</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Links between Structures</a:t>
            </a: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p:txBody>
      </p:sp>
      <p:pic>
        <p:nvPicPr>
          <p:cNvPr id="2" name="圖片 1">
            <a:extLst>
              <a:ext uri="{FF2B5EF4-FFF2-40B4-BE49-F238E27FC236}">
                <a16:creationId xmlns:a16="http://schemas.microsoft.com/office/drawing/2014/main" id="{6915C7E2-1C52-47CD-9D40-CF3509F82B81}"/>
              </a:ext>
            </a:extLst>
          </p:cNvPr>
          <p:cNvPicPr>
            <a:picLocks noChangeAspect="1"/>
          </p:cNvPicPr>
          <p:nvPr/>
        </p:nvPicPr>
        <p:blipFill rotWithShape="1">
          <a:blip r:embed="rId3"/>
          <a:srcRect r="55796"/>
          <a:stretch/>
        </p:blipFill>
        <p:spPr>
          <a:xfrm>
            <a:off x="1417898" y="931824"/>
            <a:ext cx="4942285" cy="5681168"/>
          </a:xfrm>
          <a:prstGeom prst="rect">
            <a:avLst/>
          </a:prstGeom>
        </p:spPr>
      </p:pic>
      <p:pic>
        <p:nvPicPr>
          <p:cNvPr id="6" name="圖片 5">
            <a:extLst>
              <a:ext uri="{FF2B5EF4-FFF2-40B4-BE49-F238E27FC236}">
                <a16:creationId xmlns:a16="http://schemas.microsoft.com/office/drawing/2014/main" id="{0DF0E450-AD36-49D6-AF49-092B805C58D8}"/>
              </a:ext>
            </a:extLst>
          </p:cNvPr>
          <p:cNvPicPr>
            <a:picLocks noChangeAspect="1"/>
          </p:cNvPicPr>
          <p:nvPr/>
        </p:nvPicPr>
        <p:blipFill rotWithShape="1">
          <a:blip r:embed="rId3"/>
          <a:srcRect l="75440"/>
          <a:stretch/>
        </p:blipFill>
        <p:spPr>
          <a:xfrm>
            <a:off x="8398668" y="931824"/>
            <a:ext cx="2746040" cy="5681168"/>
          </a:xfrm>
          <a:prstGeom prst="rect">
            <a:avLst/>
          </a:prstGeom>
        </p:spPr>
      </p:pic>
    </p:spTree>
    <p:extLst>
      <p:ext uri="{BB962C8B-B14F-4D97-AF65-F5344CB8AC3E}">
        <p14:creationId xmlns:p14="http://schemas.microsoft.com/office/powerpoint/2010/main" val="542940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12</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What is the Input Subsystem?</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The input subsystem takes care of all the input events coming from the human user.</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Initially written to support the USB HID (Human Interface Device) devices, it quickly grew up to handle all kind of inputs (using USB or not): keyboards, mice, joysticks, touchscreens, etc.</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The input subsystem is split in two parts:</a:t>
            </a:r>
          </a:p>
          <a:p>
            <a:pPr lvl="1">
              <a:lnSpc>
                <a:spcPct val="120000"/>
              </a:lnSpc>
              <a:spcBef>
                <a:spcPts val="300"/>
              </a:spcBef>
            </a:pPr>
            <a:r>
              <a:rPr lang="en-US" altLang="zh-TW" sz="2400" b="1" dirty="0">
                <a:latin typeface="Calibri" panose="020F0502020204030204" pitchFamily="34" charset="0"/>
                <a:ea typeface="微軟正黑體" panose="020B0604030504040204" pitchFamily="34" charset="-120"/>
                <a:cs typeface="Calibri" panose="020F0502020204030204" pitchFamily="34" charset="0"/>
              </a:rPr>
              <a:t>Device drivers</a:t>
            </a:r>
            <a:r>
              <a:rPr lang="en-US" altLang="zh-TW" sz="2400" dirty="0">
                <a:latin typeface="Calibri" panose="020F0502020204030204" pitchFamily="34" charset="0"/>
                <a:ea typeface="微軟正黑體" panose="020B0604030504040204" pitchFamily="34" charset="-120"/>
                <a:cs typeface="Calibri" panose="020F0502020204030204" pitchFamily="34" charset="0"/>
              </a:rPr>
              <a:t>: they talk to the hardware (for example via USB), and provide events (keystrokes, mouse movements, touchscreen coordinates) to the input core</a:t>
            </a:r>
          </a:p>
          <a:p>
            <a:pPr lvl="1">
              <a:lnSpc>
                <a:spcPct val="120000"/>
              </a:lnSpc>
              <a:spcBef>
                <a:spcPts val="300"/>
              </a:spcBef>
            </a:pPr>
            <a:r>
              <a:rPr lang="en-US" altLang="zh-TW" sz="2400" b="1" dirty="0">
                <a:latin typeface="Calibri" panose="020F0502020204030204" pitchFamily="34" charset="0"/>
                <a:ea typeface="微軟正黑體" panose="020B0604030504040204" pitchFamily="34" charset="-120"/>
                <a:cs typeface="Calibri" panose="020F0502020204030204" pitchFamily="34" charset="0"/>
              </a:rPr>
              <a:t>Event handlers</a:t>
            </a:r>
            <a:r>
              <a:rPr lang="en-US" altLang="zh-TW" sz="2400" dirty="0">
                <a:latin typeface="Calibri" panose="020F0502020204030204" pitchFamily="34" charset="0"/>
                <a:ea typeface="微軟正黑體" panose="020B0604030504040204" pitchFamily="34" charset="-120"/>
                <a:cs typeface="Calibri" panose="020F0502020204030204" pitchFamily="34" charset="0"/>
              </a:rPr>
              <a:t>: they get events from drivers and pass them where needed via various interfaces (most of the time through </a:t>
            </a:r>
            <a:r>
              <a:rPr lang="en-US" altLang="zh-TW" sz="2400" dirty="0" err="1">
                <a:latin typeface="Calibri" panose="020F0502020204030204" pitchFamily="34" charset="0"/>
                <a:ea typeface="微軟正黑體" panose="020B0604030504040204" pitchFamily="34" charset="-120"/>
                <a:cs typeface="Calibri" panose="020F0502020204030204" pitchFamily="34" charset="0"/>
              </a:rPr>
              <a:t>evdev</a:t>
            </a:r>
            <a:r>
              <a:rPr lang="en-US" altLang="zh-TW" sz="2400" dirty="0">
                <a:latin typeface="Calibri" panose="020F0502020204030204" pitchFamily="34" charset="0"/>
                <a:ea typeface="微軟正黑體" panose="020B0604030504040204" pitchFamily="34" charset="-120"/>
                <a:cs typeface="Calibri" panose="020F0502020204030204" pitchFamily="34" charset="0"/>
              </a:rPr>
              <a:t>)</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In user space it is usually used by the graphic stack such as </a:t>
            </a:r>
            <a:r>
              <a:rPr lang="en-US" altLang="zh-TW" dirty="0" err="1">
                <a:latin typeface="Calibri" panose="020F0502020204030204" pitchFamily="34" charset="0"/>
                <a:ea typeface="微軟正黑體" panose="020B0604030504040204" pitchFamily="34" charset="-120"/>
                <a:cs typeface="Calibri" panose="020F0502020204030204" pitchFamily="34" charset="0"/>
              </a:rPr>
              <a:t>X.Org</a:t>
            </a:r>
            <a:r>
              <a:rPr lang="en-US" altLang="zh-TW" dirty="0">
                <a:latin typeface="Calibri" panose="020F0502020204030204" pitchFamily="34" charset="0"/>
                <a:ea typeface="微軟正黑體" panose="020B0604030504040204" pitchFamily="34" charset="-120"/>
                <a:cs typeface="Calibri" panose="020F0502020204030204" pitchFamily="34" charset="0"/>
              </a:rPr>
              <a:t>, Wayland or Android’s </a:t>
            </a:r>
            <a:r>
              <a:rPr lang="en-US" altLang="zh-TW" dirty="0" err="1">
                <a:latin typeface="Calibri" panose="020F0502020204030204" pitchFamily="34" charset="0"/>
                <a:ea typeface="微軟正黑體" panose="020B0604030504040204" pitchFamily="34" charset="-120"/>
                <a:cs typeface="Calibri" panose="020F0502020204030204" pitchFamily="34" charset="0"/>
              </a:rPr>
              <a:t>InputManager</a:t>
            </a:r>
            <a:r>
              <a:rPr lang="en-US" altLang="zh-TW" dirty="0">
                <a:latin typeface="Calibri" panose="020F0502020204030204" pitchFamily="34" charset="0"/>
                <a:ea typeface="微軟正黑體" panose="020B0604030504040204" pitchFamily="34" charset="-120"/>
                <a:cs typeface="Calibri" panose="020F0502020204030204" pitchFamily="34" charset="0"/>
              </a:rPr>
              <a:t>.</a:t>
            </a:r>
          </a:p>
          <a:p>
            <a:pPr>
              <a:lnSpc>
                <a:spcPct val="120000"/>
              </a:lnSpc>
              <a:spcBef>
                <a:spcPts val="300"/>
              </a:spcBef>
            </a:pP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p:txBody>
      </p:sp>
    </p:spTree>
    <p:extLst>
      <p:ext uri="{BB962C8B-B14F-4D97-AF65-F5344CB8AC3E}">
        <p14:creationId xmlns:p14="http://schemas.microsoft.com/office/powerpoint/2010/main" val="167562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13</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Input Subsystem Diagram</a:t>
            </a:r>
            <a:endParaRPr lang="en-US" altLang="zh-TW" sz="3600" b="1" cap="none" dirty="0">
              <a:uFillTx/>
            </a:endParaRPr>
          </a:p>
        </p:txBody>
      </p:sp>
      <p:pic>
        <p:nvPicPr>
          <p:cNvPr id="2" name="內容版面配置區 1">
            <a:extLst>
              <a:ext uri="{FF2B5EF4-FFF2-40B4-BE49-F238E27FC236}">
                <a16:creationId xmlns:a16="http://schemas.microsoft.com/office/drawing/2014/main" id="{6AB5C963-4225-4B07-B09A-A1ECC336BD0B}"/>
              </a:ext>
            </a:extLst>
          </p:cNvPr>
          <p:cNvPicPr>
            <a:picLocks noGrp="1" noChangeAspect="1"/>
          </p:cNvPicPr>
          <p:nvPr>
            <p:ph idx="1"/>
          </p:nvPr>
        </p:nvPicPr>
        <p:blipFill>
          <a:blip r:embed="rId3"/>
          <a:stretch>
            <a:fillRect/>
          </a:stretch>
        </p:blipFill>
        <p:spPr>
          <a:xfrm>
            <a:off x="2342475" y="895350"/>
            <a:ext cx="7935674" cy="5661025"/>
          </a:xfrm>
          <a:prstGeom prst="rect">
            <a:avLst/>
          </a:prstGeom>
        </p:spPr>
      </p:pic>
    </p:spTree>
    <p:extLst>
      <p:ext uri="{BB962C8B-B14F-4D97-AF65-F5344CB8AC3E}">
        <p14:creationId xmlns:p14="http://schemas.microsoft.com/office/powerpoint/2010/main" val="2164937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14</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Input Subsystem API</a:t>
            </a: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sz="2200" dirty="0">
                <a:latin typeface="Calibri" panose="020F0502020204030204" pitchFamily="34" charset="0"/>
                <a:ea typeface="微軟正黑體" panose="020B0604030504040204" pitchFamily="34" charset="-120"/>
                <a:cs typeface="Calibri" panose="020F0502020204030204" pitchFamily="34" charset="0"/>
              </a:rPr>
              <a:t>Kernel option </a:t>
            </a:r>
            <a:r>
              <a:rPr lang="en-US" altLang="zh-TW" sz="22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CONFIG_INPUT</a:t>
            </a:r>
          </a:p>
          <a:p>
            <a:pPr lvl="1">
              <a:lnSpc>
                <a:spcPct val="120000"/>
              </a:lnSpc>
              <a:spcBef>
                <a:spcPts val="300"/>
              </a:spcBef>
            </a:pPr>
            <a:r>
              <a:rPr lang="en-US" altLang="zh-TW" sz="2200" dirty="0" err="1">
                <a:latin typeface="Calibri" panose="020F0502020204030204" pitchFamily="34" charset="0"/>
                <a:ea typeface="微軟正黑體" panose="020B0604030504040204" pitchFamily="34" charset="-120"/>
                <a:cs typeface="Calibri" panose="020F0502020204030204" pitchFamily="34" charset="0"/>
              </a:rPr>
              <a:t>menuconfig</a:t>
            </a:r>
            <a:r>
              <a:rPr lang="en-US" altLang="zh-TW" sz="2200" dirty="0">
                <a:latin typeface="Calibri" panose="020F0502020204030204" pitchFamily="34" charset="0"/>
                <a:ea typeface="微軟正黑體" panose="020B0604030504040204" pitchFamily="34" charset="-120"/>
                <a:cs typeface="Calibri" panose="020F0502020204030204" pitchFamily="34" charset="0"/>
              </a:rPr>
              <a:t> INPUT</a:t>
            </a:r>
          </a:p>
          <a:p>
            <a:pPr lvl="2">
              <a:lnSpc>
                <a:spcPct val="120000"/>
              </a:lnSpc>
              <a:spcBef>
                <a:spcPts val="300"/>
              </a:spcBef>
            </a:pPr>
            <a:r>
              <a:rPr lang="en-US" altLang="zh-TW" sz="2200" dirty="0">
                <a:latin typeface="Calibri" panose="020F0502020204030204" pitchFamily="34" charset="0"/>
                <a:ea typeface="微軟正黑體" panose="020B0604030504040204" pitchFamily="34" charset="-120"/>
                <a:cs typeface="Calibri" panose="020F0502020204030204" pitchFamily="34" charset="0"/>
              </a:rPr>
              <a:t>tristate "Generic input layer (needed for keyboard, mouse, ...)"</a:t>
            </a:r>
          </a:p>
          <a:p>
            <a:pPr>
              <a:lnSpc>
                <a:spcPct val="120000"/>
              </a:lnSpc>
              <a:spcBef>
                <a:spcPts val="300"/>
              </a:spcBef>
            </a:pPr>
            <a:r>
              <a:rPr lang="en-US" altLang="zh-TW" sz="2200" dirty="0">
                <a:latin typeface="Calibri" panose="020F0502020204030204" pitchFamily="34" charset="0"/>
                <a:ea typeface="微軟正黑體" panose="020B0604030504040204" pitchFamily="34" charset="-120"/>
                <a:cs typeface="Calibri" panose="020F0502020204030204" pitchFamily="34" charset="0"/>
              </a:rPr>
              <a:t>Implemented in </a:t>
            </a:r>
            <a:r>
              <a:rPr lang="en-US" altLang="zh-TW" sz="22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drivers/input/</a:t>
            </a:r>
          </a:p>
          <a:p>
            <a:pPr lvl="1">
              <a:lnSpc>
                <a:spcPct val="120000"/>
              </a:lnSpc>
              <a:spcBef>
                <a:spcPts val="300"/>
              </a:spcBef>
            </a:pPr>
            <a:r>
              <a:rPr lang="en-US" altLang="zh-TW" sz="2200" dirty="0" err="1">
                <a:latin typeface="Calibri" panose="020F0502020204030204" pitchFamily="34" charset="0"/>
                <a:ea typeface="微軟正黑體" panose="020B0604030504040204" pitchFamily="34" charset="-120"/>
                <a:cs typeface="Calibri" panose="020F0502020204030204" pitchFamily="34" charset="0"/>
              </a:rPr>
              <a:t>input.c</a:t>
            </a:r>
            <a:r>
              <a:rPr lang="en-US" altLang="zh-TW" sz="2200" dirty="0">
                <a:latin typeface="Calibri" panose="020F0502020204030204" pitchFamily="34" charset="0"/>
                <a:ea typeface="微軟正黑體" panose="020B0604030504040204" pitchFamily="34" charset="-120"/>
                <a:cs typeface="Calibri" panose="020F0502020204030204" pitchFamily="34" charset="0"/>
              </a:rPr>
              <a:t>, input-</a:t>
            </a:r>
            <a:r>
              <a:rPr lang="en-US" altLang="zh-TW" sz="2200" dirty="0" err="1">
                <a:latin typeface="Calibri" panose="020F0502020204030204" pitchFamily="34" charset="0"/>
                <a:ea typeface="微軟正黑體" panose="020B0604030504040204" pitchFamily="34" charset="-120"/>
                <a:cs typeface="Calibri" panose="020F0502020204030204" pitchFamily="34" charset="0"/>
              </a:rPr>
              <a:t>polldev.c</a:t>
            </a:r>
            <a:r>
              <a:rPr lang="en-US" altLang="zh-TW" sz="2200" dirty="0">
                <a:latin typeface="Calibri" panose="020F0502020204030204" pitchFamily="34" charset="0"/>
                <a:ea typeface="微軟正黑體" panose="020B0604030504040204" pitchFamily="34" charset="-120"/>
                <a:cs typeface="Calibri" panose="020F0502020204030204" pitchFamily="34" charset="0"/>
              </a:rPr>
              <a:t>, </a:t>
            </a:r>
            <a:r>
              <a:rPr lang="en-US" altLang="zh-TW" sz="2200" dirty="0" err="1">
                <a:latin typeface="Calibri" panose="020F0502020204030204" pitchFamily="34" charset="0"/>
                <a:ea typeface="微軟正黑體" panose="020B0604030504040204" pitchFamily="34" charset="-120"/>
                <a:cs typeface="Calibri" panose="020F0502020204030204" pitchFamily="34" charset="0"/>
              </a:rPr>
              <a:t>evbug.c</a:t>
            </a:r>
            <a:endParaRPr lang="en-US" altLang="zh-TW" sz="2200" dirty="0">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r>
              <a:rPr lang="en-US" altLang="zh-TW" sz="2200" dirty="0">
                <a:latin typeface="Calibri" panose="020F0502020204030204" pitchFamily="34" charset="0"/>
                <a:ea typeface="微軟正黑體" panose="020B0604030504040204" pitchFamily="34" charset="-120"/>
                <a:cs typeface="Calibri" panose="020F0502020204030204" pitchFamily="34" charset="0"/>
              </a:rPr>
              <a:t>Implements a single character driver and defines the user/kernel API</a:t>
            </a:r>
          </a:p>
          <a:p>
            <a:pPr lvl="1">
              <a:lnSpc>
                <a:spcPct val="120000"/>
              </a:lnSpc>
              <a:spcBef>
                <a:spcPts val="300"/>
              </a:spcBef>
            </a:pPr>
            <a:r>
              <a:rPr lang="en-US" altLang="zh-TW" sz="22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include/</a:t>
            </a:r>
            <a:r>
              <a:rPr lang="en-US" altLang="zh-TW" sz="22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uapi</a:t>
            </a:r>
            <a:r>
              <a:rPr lang="en-US" altLang="zh-TW" sz="22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a:t>
            </a:r>
            <a:r>
              <a:rPr lang="en-US" altLang="zh-TW" sz="22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linux</a:t>
            </a:r>
            <a:r>
              <a:rPr lang="en-US" altLang="zh-TW" sz="22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a:t>
            </a:r>
            <a:r>
              <a:rPr lang="en-US" altLang="zh-TW" sz="22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input.h</a:t>
            </a:r>
            <a:endParaRPr lang="en-US" altLang="zh-TW" sz="2200" dirty="0">
              <a:solidFill>
                <a:srgbClr val="0000FF"/>
              </a:solidFill>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r>
              <a:rPr lang="en-US" altLang="zh-TW" sz="2200" dirty="0">
                <a:latin typeface="Calibri" panose="020F0502020204030204" pitchFamily="34" charset="0"/>
                <a:ea typeface="微軟正黑體" panose="020B0604030504040204" pitchFamily="34" charset="-120"/>
                <a:cs typeface="Calibri" panose="020F0502020204030204" pitchFamily="34" charset="0"/>
              </a:rPr>
              <a:t>Defines the set of operations a input driver must implement and helper functions for the drivers</a:t>
            </a:r>
          </a:p>
          <a:p>
            <a:pPr lvl="1">
              <a:lnSpc>
                <a:spcPct val="120000"/>
              </a:lnSpc>
              <a:spcBef>
                <a:spcPts val="300"/>
              </a:spcBef>
            </a:pPr>
            <a:r>
              <a:rPr lang="en-US" altLang="zh-TW" sz="22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struct </a:t>
            </a:r>
            <a:r>
              <a:rPr lang="en-US" altLang="zh-TW" sz="22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input_dev</a:t>
            </a:r>
            <a:r>
              <a:rPr lang="en-US" altLang="zh-TW" sz="22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a:t>
            </a:r>
            <a:r>
              <a:rPr lang="en-US" altLang="zh-TW" sz="2200" dirty="0">
                <a:latin typeface="Calibri" panose="020F0502020204030204" pitchFamily="34" charset="0"/>
                <a:ea typeface="微軟正黑體" panose="020B0604030504040204" pitchFamily="34" charset="-120"/>
                <a:cs typeface="Calibri" panose="020F0502020204030204" pitchFamily="34" charset="0"/>
              </a:rPr>
              <a:t>for the device driver part</a:t>
            </a:r>
          </a:p>
          <a:p>
            <a:pPr lvl="1">
              <a:lnSpc>
                <a:spcPct val="120000"/>
              </a:lnSpc>
              <a:spcBef>
                <a:spcPts val="300"/>
              </a:spcBef>
            </a:pPr>
            <a:r>
              <a:rPr lang="en-US" altLang="zh-TW" sz="22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struct </a:t>
            </a:r>
            <a:r>
              <a:rPr lang="en-US" altLang="zh-TW" sz="22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input_handler</a:t>
            </a:r>
            <a:r>
              <a:rPr lang="en-US" altLang="zh-TW" sz="22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a:t>
            </a:r>
            <a:r>
              <a:rPr lang="en-US" altLang="zh-TW" sz="2200" dirty="0">
                <a:latin typeface="Calibri" panose="020F0502020204030204" pitchFamily="34" charset="0"/>
                <a:ea typeface="微軟正黑體" panose="020B0604030504040204" pitchFamily="34" charset="-120"/>
                <a:cs typeface="Calibri" panose="020F0502020204030204" pitchFamily="34" charset="0"/>
              </a:rPr>
              <a:t>for the event handler part</a:t>
            </a:r>
          </a:p>
          <a:p>
            <a:pPr lvl="1">
              <a:lnSpc>
                <a:spcPct val="120000"/>
              </a:lnSpc>
              <a:spcBef>
                <a:spcPts val="300"/>
              </a:spcBef>
            </a:pPr>
            <a:r>
              <a:rPr lang="en-US" altLang="zh-TW" sz="2200" dirty="0">
                <a:latin typeface="Calibri" panose="020F0502020204030204" pitchFamily="34" charset="0"/>
                <a:ea typeface="微軟正黑體" panose="020B0604030504040204" pitchFamily="34" charset="-120"/>
                <a:cs typeface="Calibri" panose="020F0502020204030204" pitchFamily="34" charset="0"/>
              </a:rPr>
              <a:t>include/</a:t>
            </a:r>
            <a:r>
              <a:rPr lang="en-US" altLang="zh-TW" sz="2200" dirty="0" err="1">
                <a:latin typeface="Calibri" panose="020F0502020204030204" pitchFamily="34" charset="0"/>
                <a:ea typeface="微軟正黑體" panose="020B0604030504040204" pitchFamily="34" charset="-120"/>
                <a:cs typeface="Calibri" panose="020F0502020204030204" pitchFamily="34" charset="0"/>
              </a:rPr>
              <a:t>linux</a:t>
            </a:r>
            <a:r>
              <a:rPr lang="en-US" altLang="zh-TW" sz="2200" dirty="0">
                <a:latin typeface="Calibri" panose="020F0502020204030204" pitchFamily="34" charset="0"/>
                <a:ea typeface="微軟正黑體" panose="020B0604030504040204" pitchFamily="34" charset="-120"/>
                <a:cs typeface="Calibri" panose="020F0502020204030204" pitchFamily="34" charset="0"/>
              </a:rPr>
              <a:t>/</a:t>
            </a:r>
            <a:r>
              <a:rPr lang="en-US" altLang="zh-TW" sz="2200" dirty="0" err="1">
                <a:latin typeface="Calibri" panose="020F0502020204030204" pitchFamily="34" charset="0"/>
                <a:ea typeface="微軟正黑體" panose="020B0604030504040204" pitchFamily="34" charset="-120"/>
                <a:cs typeface="Calibri" panose="020F0502020204030204" pitchFamily="34" charset="0"/>
              </a:rPr>
              <a:t>input.h</a:t>
            </a:r>
            <a:endParaRPr lang="en-US" altLang="zh-TW" sz="2200" dirty="0">
              <a:uFillTx/>
              <a:latin typeface="Calibri" panose="020F0502020204030204" pitchFamily="34" charset="0"/>
              <a:ea typeface="微軟正黑體" panose="020B0604030504040204" pitchFamily="34" charset="-120"/>
              <a:cs typeface="Calibri" panose="020F0502020204030204" pitchFamily="34" charset="0"/>
            </a:endParaRPr>
          </a:p>
        </p:txBody>
      </p:sp>
    </p:spTree>
    <p:extLst>
      <p:ext uri="{BB962C8B-B14F-4D97-AF65-F5344CB8AC3E}">
        <p14:creationId xmlns:p14="http://schemas.microsoft.com/office/powerpoint/2010/main" val="1451272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15</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Input Subsystem API</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An input device is described by a very long </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struct </a:t>
            </a:r>
            <a:r>
              <a:rPr lang="en-US" altLang="zh-TW"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input_dev</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a:t>
            </a:r>
            <a:r>
              <a:rPr lang="en-US" altLang="zh-TW" dirty="0">
                <a:latin typeface="Calibri" panose="020F0502020204030204" pitchFamily="34" charset="0"/>
                <a:ea typeface="微軟正黑體" panose="020B0604030504040204" pitchFamily="34" charset="-120"/>
                <a:cs typeface="Calibri" panose="020F0502020204030204" pitchFamily="34" charset="0"/>
              </a:rPr>
              <a:t>structure, an excerpt is:</a:t>
            </a:r>
          </a:p>
          <a:p>
            <a:pPr>
              <a:lnSpc>
                <a:spcPct val="120000"/>
              </a:lnSpc>
              <a:spcBef>
                <a:spcPts val="300"/>
              </a:spcBef>
            </a:pP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endParaRPr lang="en-US" altLang="zh-TW" dirty="0">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endParaRPr lang="en-US" altLang="zh-TW" dirty="0">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endParaRPr lang="en-US" altLang="zh-TW" dirty="0">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endParaRPr lang="en-US" altLang="zh-TW" dirty="0">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endParaRPr lang="en-US" altLang="zh-TW" dirty="0">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Before being used it, this structure must be allocated and initialized, typically with:</a:t>
            </a:r>
          </a:p>
          <a:p>
            <a:pPr marL="45720" indent="0">
              <a:lnSpc>
                <a:spcPct val="120000"/>
              </a:lnSpc>
              <a:spcBef>
                <a:spcPts val="300"/>
              </a:spcBef>
              <a:buNone/>
            </a:pP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struct </a:t>
            </a:r>
            <a:r>
              <a:rPr lang="en-US" altLang="zh-TW"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input_dev</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a:t>
            </a:r>
            <a:r>
              <a:rPr lang="en-US" altLang="zh-TW"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devm_input_allocate_device</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(struct device *dev);</a:t>
            </a:r>
            <a:endParaRPr lang="en-US" altLang="zh-TW" sz="2400" dirty="0">
              <a:solidFill>
                <a:srgbClr val="0000FF"/>
              </a:solidFill>
              <a:uFillTx/>
              <a:latin typeface="Calibri" panose="020F0502020204030204" pitchFamily="34" charset="0"/>
              <a:ea typeface="微軟正黑體" panose="020B0604030504040204" pitchFamily="34" charset="-120"/>
              <a:cs typeface="Calibri" panose="020F0502020204030204" pitchFamily="34" charset="0"/>
            </a:endParaRPr>
          </a:p>
        </p:txBody>
      </p:sp>
      <p:pic>
        <p:nvPicPr>
          <p:cNvPr id="2" name="圖片 1">
            <a:extLst>
              <a:ext uri="{FF2B5EF4-FFF2-40B4-BE49-F238E27FC236}">
                <a16:creationId xmlns:a16="http://schemas.microsoft.com/office/drawing/2014/main" id="{CE2EF817-C07A-4D02-A94F-C9C2932CAF77}"/>
              </a:ext>
            </a:extLst>
          </p:cNvPr>
          <p:cNvPicPr>
            <a:picLocks noChangeAspect="1"/>
          </p:cNvPicPr>
          <p:nvPr/>
        </p:nvPicPr>
        <p:blipFill>
          <a:blip r:embed="rId3"/>
          <a:stretch>
            <a:fillRect/>
          </a:stretch>
        </p:blipFill>
        <p:spPr>
          <a:xfrm>
            <a:off x="0" y="1623328"/>
            <a:ext cx="12188825" cy="3860714"/>
          </a:xfrm>
          <a:prstGeom prst="rect">
            <a:avLst/>
          </a:prstGeom>
        </p:spPr>
      </p:pic>
    </p:spTree>
    <p:extLst>
      <p:ext uri="{BB962C8B-B14F-4D97-AF65-F5344CB8AC3E}">
        <p14:creationId xmlns:p14="http://schemas.microsoft.com/office/powerpoint/2010/main" val="880232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16</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Input Subsystem API</a:t>
            </a: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Depending on the type of events that will be generated, the input bit fields </a:t>
            </a:r>
            <a:r>
              <a:rPr lang="en-US" altLang="zh-TW"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evbit</a:t>
            </a:r>
            <a:r>
              <a:rPr lang="en-US" altLang="zh-TW" dirty="0">
                <a:latin typeface="Calibri" panose="020F0502020204030204" pitchFamily="34" charset="0"/>
                <a:ea typeface="微軟正黑體" panose="020B0604030504040204" pitchFamily="34" charset="-120"/>
                <a:cs typeface="Calibri" panose="020F0502020204030204" pitchFamily="34" charset="0"/>
              </a:rPr>
              <a:t> and </a:t>
            </a:r>
            <a:r>
              <a:rPr lang="en-US" altLang="zh-TW"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keybit</a:t>
            </a:r>
            <a:r>
              <a:rPr lang="en-US" altLang="zh-TW" dirty="0">
                <a:latin typeface="Calibri" panose="020F0502020204030204" pitchFamily="34" charset="0"/>
                <a:ea typeface="微軟正黑體" panose="020B0604030504040204" pitchFamily="34" charset="-120"/>
                <a:cs typeface="Calibri" panose="020F0502020204030204" pitchFamily="34" charset="0"/>
              </a:rPr>
              <a:t> must be configured: </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For example, for a button we only generate EV_KEY type events, and from these only </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BTN_0 </a:t>
            </a:r>
            <a:r>
              <a:rPr lang="en-US" altLang="zh-TW" dirty="0">
                <a:latin typeface="Calibri" panose="020F0502020204030204" pitchFamily="34" charset="0"/>
                <a:ea typeface="微軟正黑體" panose="020B0604030504040204" pitchFamily="34" charset="-120"/>
                <a:cs typeface="Calibri" panose="020F0502020204030204" pitchFamily="34" charset="0"/>
              </a:rPr>
              <a:t>events code:</a:t>
            </a:r>
          </a:p>
          <a:p>
            <a:pPr>
              <a:lnSpc>
                <a:spcPct val="120000"/>
              </a:lnSpc>
              <a:spcBef>
                <a:spcPts val="300"/>
              </a:spcBef>
            </a:pP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endParaRPr lang="en-US" altLang="zh-TW" dirty="0">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a:p>
            <a:pPr marL="45720" indent="0">
              <a:lnSpc>
                <a:spcPct val="120000"/>
              </a:lnSpc>
              <a:spcBef>
                <a:spcPts val="300"/>
              </a:spcBef>
              <a:buNone/>
            </a:pPr>
            <a:endParaRPr lang="en-US" altLang="zh-TW" dirty="0">
              <a:latin typeface="Calibri" panose="020F0502020204030204" pitchFamily="34" charset="0"/>
              <a:ea typeface="微軟正黑體" panose="020B0604030504040204" pitchFamily="34" charset="-120"/>
              <a:cs typeface="Calibri" panose="020F0502020204030204" pitchFamily="34" charset="0"/>
            </a:endParaRPr>
          </a:p>
          <a:p>
            <a:r>
              <a:rPr lang="en-US" altLang="zh-TW" dirty="0" err="1">
                <a:solidFill>
                  <a:srgbClr val="0000FF"/>
                </a:solidFill>
                <a:latin typeface="Calibri" panose="020F0502020204030204" pitchFamily="34" charset="0"/>
                <a:cs typeface="Calibri" panose="020F0502020204030204" pitchFamily="34" charset="0"/>
              </a:rPr>
              <a:t>set_bit</a:t>
            </a:r>
            <a:r>
              <a:rPr lang="en-US" altLang="zh-TW" dirty="0">
                <a:solidFill>
                  <a:srgbClr val="0000FF"/>
                </a:solidFill>
                <a:latin typeface="Calibri" panose="020F0502020204030204" pitchFamily="34" charset="0"/>
                <a:cs typeface="Calibri" panose="020F0502020204030204" pitchFamily="34" charset="0"/>
              </a:rPr>
              <a:t>()</a:t>
            </a:r>
            <a:r>
              <a:rPr lang="en-US" altLang="zh-TW" dirty="0">
                <a:latin typeface="Calibri" panose="020F0502020204030204" pitchFamily="34" charset="0"/>
                <a:cs typeface="Calibri" panose="020F0502020204030204" pitchFamily="34" charset="0"/>
              </a:rPr>
              <a:t> is an atomic operation allowing to set a particular bit to 1</a:t>
            </a:r>
          </a:p>
          <a:p>
            <a:r>
              <a:rPr lang="en-US" altLang="zh-TW" dirty="0">
                <a:latin typeface="Calibri" panose="020F0502020204030204" pitchFamily="34" charset="0"/>
                <a:cs typeface="Calibri" panose="020F0502020204030204" pitchFamily="34" charset="0"/>
              </a:rPr>
              <a:t>Once the </a:t>
            </a:r>
            <a:r>
              <a:rPr lang="en-US" altLang="zh-TW" i="1" dirty="0">
                <a:latin typeface="Calibri" panose="020F0502020204030204" pitchFamily="34" charset="0"/>
                <a:cs typeface="Calibri" panose="020F0502020204030204" pitchFamily="34" charset="0"/>
              </a:rPr>
              <a:t>input device </a:t>
            </a:r>
            <a:r>
              <a:rPr lang="en-US" altLang="zh-TW" dirty="0">
                <a:latin typeface="Calibri" panose="020F0502020204030204" pitchFamily="34" charset="0"/>
                <a:cs typeface="Calibri" panose="020F0502020204030204" pitchFamily="34" charset="0"/>
              </a:rPr>
              <a:t>is allocated and filled, the function to register it is:</a:t>
            </a:r>
          </a:p>
          <a:p>
            <a:pPr marL="45720" indent="0">
              <a:buNone/>
            </a:pPr>
            <a:r>
              <a:rPr lang="en-US" altLang="zh-TW" dirty="0">
                <a:solidFill>
                  <a:srgbClr val="0000FF"/>
                </a:solidFill>
                <a:latin typeface="Calibri" panose="020F0502020204030204" pitchFamily="34" charset="0"/>
                <a:cs typeface="Calibri" panose="020F0502020204030204" pitchFamily="34" charset="0"/>
              </a:rPr>
              <a:t>   int </a:t>
            </a:r>
            <a:r>
              <a:rPr lang="en-US" altLang="zh-TW" dirty="0" err="1">
                <a:solidFill>
                  <a:srgbClr val="0000FF"/>
                </a:solidFill>
                <a:latin typeface="Calibri" panose="020F0502020204030204" pitchFamily="34" charset="0"/>
                <a:cs typeface="Calibri" panose="020F0502020204030204" pitchFamily="34" charset="0"/>
              </a:rPr>
              <a:t>input_register_device</a:t>
            </a:r>
            <a:r>
              <a:rPr lang="en-US" altLang="zh-TW" dirty="0">
                <a:solidFill>
                  <a:srgbClr val="0000FF"/>
                </a:solidFill>
                <a:latin typeface="Calibri" panose="020F0502020204030204" pitchFamily="34" charset="0"/>
                <a:cs typeface="Calibri" panose="020F0502020204030204" pitchFamily="34" charset="0"/>
              </a:rPr>
              <a:t>(struct </a:t>
            </a:r>
            <a:r>
              <a:rPr lang="en-US" altLang="zh-TW" dirty="0" err="1">
                <a:solidFill>
                  <a:srgbClr val="0000FF"/>
                </a:solidFill>
                <a:latin typeface="Calibri" panose="020F0502020204030204" pitchFamily="34" charset="0"/>
                <a:cs typeface="Calibri" panose="020F0502020204030204" pitchFamily="34" charset="0"/>
              </a:rPr>
              <a:t>input_dev</a:t>
            </a:r>
            <a:r>
              <a:rPr lang="en-US" altLang="zh-TW" dirty="0">
                <a:solidFill>
                  <a:srgbClr val="0000FF"/>
                </a:solidFill>
                <a:latin typeface="Calibri" panose="020F0502020204030204" pitchFamily="34" charset="0"/>
                <a:cs typeface="Calibri" panose="020F0502020204030204" pitchFamily="34" charset="0"/>
              </a:rPr>
              <a:t> *);</a:t>
            </a:r>
            <a:endParaRPr lang="en-US" altLang="zh-TW" sz="2400" dirty="0">
              <a:solidFill>
                <a:srgbClr val="0000FF"/>
              </a:solidFill>
              <a:uFillTx/>
              <a:latin typeface="Calibri" panose="020F0502020204030204" pitchFamily="34" charset="0"/>
              <a:ea typeface="微軟正黑體" panose="020B0604030504040204" pitchFamily="34" charset="-120"/>
              <a:cs typeface="Calibri" panose="020F0502020204030204" pitchFamily="34" charset="0"/>
            </a:endParaRPr>
          </a:p>
        </p:txBody>
      </p:sp>
      <p:pic>
        <p:nvPicPr>
          <p:cNvPr id="2" name="圖片 1">
            <a:extLst>
              <a:ext uri="{FF2B5EF4-FFF2-40B4-BE49-F238E27FC236}">
                <a16:creationId xmlns:a16="http://schemas.microsoft.com/office/drawing/2014/main" id="{9D72549F-F21E-42B9-A7F4-AA6A2DAB3614}"/>
              </a:ext>
            </a:extLst>
          </p:cNvPr>
          <p:cNvPicPr>
            <a:picLocks noChangeAspect="1"/>
          </p:cNvPicPr>
          <p:nvPr/>
        </p:nvPicPr>
        <p:blipFill>
          <a:blip r:embed="rId3"/>
          <a:stretch>
            <a:fillRect/>
          </a:stretch>
        </p:blipFill>
        <p:spPr>
          <a:xfrm>
            <a:off x="598933" y="3140968"/>
            <a:ext cx="10990957" cy="930113"/>
          </a:xfrm>
          <a:prstGeom prst="rect">
            <a:avLst/>
          </a:prstGeom>
        </p:spPr>
      </p:pic>
    </p:spTree>
    <p:extLst>
      <p:ext uri="{BB962C8B-B14F-4D97-AF65-F5344CB8AC3E}">
        <p14:creationId xmlns:p14="http://schemas.microsoft.com/office/powerpoint/2010/main" val="750426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17</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Input Subsystem API</a:t>
            </a: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Event types are groupings of codes under a logical input construct. Each type has a set of applicable codes to be used in generating events. See the Codes section for details on valid codes for each type.</a:t>
            </a: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EV_SYN </a:t>
            </a:r>
            <a:r>
              <a:rPr lang="en-US" altLang="zh-TW" dirty="0">
                <a:latin typeface="Calibri" panose="020F0502020204030204" pitchFamily="34" charset="0"/>
                <a:ea typeface="微軟正黑體" panose="020B0604030504040204" pitchFamily="34" charset="-120"/>
                <a:cs typeface="Calibri" panose="020F0502020204030204" pitchFamily="34" charset="0"/>
              </a:rPr>
              <a:t>- Used as markers to separate events. Events may be separated in time or in space, such as with the multitouch protocol.</a:t>
            </a:r>
          </a:p>
          <a:p>
            <a:pPr>
              <a:lnSpc>
                <a:spcPct val="120000"/>
              </a:lnSpc>
              <a:spcBef>
                <a:spcPts val="300"/>
              </a:spcBef>
            </a:pP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EV_KEY </a:t>
            </a:r>
            <a:r>
              <a:rPr lang="en-US" altLang="zh-TW" dirty="0">
                <a:latin typeface="Calibri" panose="020F0502020204030204" pitchFamily="34" charset="0"/>
                <a:ea typeface="微軟正黑體" panose="020B0604030504040204" pitchFamily="34" charset="-120"/>
                <a:cs typeface="Calibri" panose="020F0502020204030204" pitchFamily="34" charset="0"/>
              </a:rPr>
              <a:t>- Used to describe state changes of keyboards, buttons, or other key-like devices.</a:t>
            </a:r>
          </a:p>
          <a:p>
            <a:pPr>
              <a:lnSpc>
                <a:spcPct val="120000"/>
              </a:lnSpc>
              <a:spcBef>
                <a:spcPts val="300"/>
              </a:spcBef>
            </a:pP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EV_REL </a:t>
            </a:r>
            <a:r>
              <a:rPr lang="en-US" altLang="zh-TW" dirty="0">
                <a:latin typeface="Calibri" panose="020F0502020204030204" pitchFamily="34" charset="0"/>
                <a:ea typeface="微軟正黑體" panose="020B0604030504040204" pitchFamily="34" charset="-120"/>
                <a:cs typeface="Calibri" panose="020F0502020204030204" pitchFamily="34" charset="0"/>
              </a:rPr>
              <a:t>- Used to describe relative axis value changes, e.g. moving the mouse 5 units to the left.</a:t>
            </a:r>
          </a:p>
          <a:p>
            <a:pPr>
              <a:lnSpc>
                <a:spcPct val="120000"/>
              </a:lnSpc>
              <a:spcBef>
                <a:spcPts val="300"/>
              </a:spcBef>
            </a:pP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EV_ABS</a:t>
            </a:r>
            <a:r>
              <a:rPr lang="en-US" altLang="zh-TW" dirty="0">
                <a:latin typeface="Calibri" panose="020F0502020204030204" pitchFamily="34" charset="0"/>
                <a:ea typeface="微軟正黑體" panose="020B0604030504040204" pitchFamily="34" charset="-120"/>
                <a:cs typeface="Calibri" panose="020F0502020204030204" pitchFamily="34" charset="0"/>
              </a:rPr>
              <a:t> - Used to describe absolute axis value changes, e.g. describing the coordinates of a touch on a touchscreen.</a:t>
            </a:r>
          </a:p>
          <a:p>
            <a:pPr>
              <a:lnSpc>
                <a:spcPct val="120000"/>
              </a:lnSpc>
              <a:spcBef>
                <a:spcPts val="300"/>
              </a:spcBef>
            </a:pP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EV_MSC</a:t>
            </a:r>
            <a:r>
              <a:rPr lang="en-US" altLang="zh-TW" dirty="0">
                <a:latin typeface="Calibri" panose="020F0502020204030204" pitchFamily="34" charset="0"/>
                <a:ea typeface="微軟正黑體" panose="020B0604030504040204" pitchFamily="34" charset="-120"/>
                <a:cs typeface="Calibri" panose="020F0502020204030204" pitchFamily="34" charset="0"/>
              </a:rPr>
              <a:t> - Used to describe miscellaneous input data that do not fit into other types.</a:t>
            </a:r>
          </a:p>
          <a:p>
            <a:pPr marL="45720" indent="0">
              <a:lnSpc>
                <a:spcPct val="120000"/>
              </a:lnSpc>
              <a:spcBef>
                <a:spcPts val="300"/>
              </a:spcBef>
              <a:buNone/>
            </a:pPr>
            <a:r>
              <a:rPr lang="en-US" altLang="zh-TW" dirty="0">
                <a:latin typeface="Calibri" panose="020F0502020204030204" pitchFamily="34" charset="0"/>
                <a:ea typeface="微軟正黑體" panose="020B0604030504040204" pitchFamily="34" charset="-120"/>
                <a:cs typeface="Calibri" panose="020F0502020204030204" pitchFamily="34" charset="0"/>
              </a:rPr>
              <a:t>…</a:t>
            </a:r>
          </a:p>
          <a:p>
            <a:pPr>
              <a:lnSpc>
                <a:spcPct val="120000"/>
              </a:lnSpc>
              <a:spcBef>
                <a:spcPts val="300"/>
              </a:spcBef>
            </a:pP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a:p>
            <a:pPr marL="45720" indent="0">
              <a:lnSpc>
                <a:spcPct val="120000"/>
              </a:lnSpc>
              <a:spcBef>
                <a:spcPts val="300"/>
              </a:spcBef>
              <a:buNone/>
            </a:pPr>
            <a:endParaRPr lang="en-US" altLang="zh-TW" dirty="0">
              <a:latin typeface="Calibri" panose="020F0502020204030204" pitchFamily="34" charset="0"/>
              <a:ea typeface="微軟正黑體" panose="020B0604030504040204" pitchFamily="34" charset="-120"/>
              <a:cs typeface="Calibri" panose="020F0502020204030204" pitchFamily="34" charset="0"/>
            </a:endParaRPr>
          </a:p>
        </p:txBody>
      </p:sp>
    </p:spTree>
    <p:extLst>
      <p:ext uri="{BB962C8B-B14F-4D97-AF65-F5344CB8AC3E}">
        <p14:creationId xmlns:p14="http://schemas.microsoft.com/office/powerpoint/2010/main" val="1854915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18</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Input Subsystem API</a:t>
            </a: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The events are sent by the driver to the event handler using </a:t>
            </a:r>
            <a:r>
              <a:rPr lang="en-US" altLang="zh-TW"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input_event</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(struct</a:t>
            </a:r>
          </a:p>
          <a:p>
            <a:pPr marL="45720" indent="0">
              <a:lnSpc>
                <a:spcPct val="120000"/>
              </a:lnSpc>
              <a:spcBef>
                <a:spcPts val="300"/>
              </a:spcBef>
              <a:buNone/>
            </a:pP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a:t>
            </a:r>
            <a:r>
              <a:rPr lang="en-US" altLang="zh-TW"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input_dev</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*dev, unsigned int type, unsigned int code, int value);</a:t>
            </a:r>
          </a:p>
          <a:p>
            <a:pPr lvl="1">
              <a:lnSpc>
                <a:spcPct val="120000"/>
              </a:lnSpc>
              <a:spcBef>
                <a:spcPts val="300"/>
              </a:spcBef>
            </a:pPr>
            <a:r>
              <a:rPr lang="en-US" altLang="zh-TW" sz="2400" dirty="0">
                <a:latin typeface="Calibri" panose="020F0502020204030204" pitchFamily="34" charset="0"/>
                <a:ea typeface="微軟正黑體" panose="020B0604030504040204" pitchFamily="34" charset="-120"/>
                <a:cs typeface="Calibri" panose="020F0502020204030204" pitchFamily="34" charset="0"/>
              </a:rPr>
              <a:t>The event types are documented in Documentation/input/event-codes.txt</a:t>
            </a:r>
          </a:p>
          <a:p>
            <a:pPr lvl="1">
              <a:lnSpc>
                <a:spcPct val="120000"/>
              </a:lnSpc>
              <a:spcBef>
                <a:spcPts val="300"/>
              </a:spcBef>
            </a:pPr>
            <a:r>
              <a:rPr lang="en-US" altLang="zh-TW" sz="2400" dirty="0">
                <a:latin typeface="Calibri" panose="020F0502020204030204" pitchFamily="34" charset="0"/>
                <a:ea typeface="微軟正黑體" panose="020B0604030504040204" pitchFamily="34" charset="-120"/>
                <a:cs typeface="Calibri" panose="020F0502020204030204" pitchFamily="34" charset="0"/>
              </a:rPr>
              <a:t>An event is composed by one or several input data changes (packet of input data changes) such as the button state, the relative or absolute position along an axis, etc..</a:t>
            </a:r>
          </a:p>
          <a:p>
            <a:pPr lvl="1">
              <a:lnSpc>
                <a:spcPct val="120000"/>
              </a:lnSpc>
              <a:spcBef>
                <a:spcPts val="300"/>
              </a:spcBef>
            </a:pPr>
            <a:r>
              <a:rPr lang="en-US" altLang="zh-TW" sz="2400" dirty="0">
                <a:latin typeface="Calibri" panose="020F0502020204030204" pitchFamily="34" charset="0"/>
                <a:ea typeface="微軟正黑體" panose="020B0604030504040204" pitchFamily="34" charset="-120"/>
                <a:cs typeface="Calibri" panose="020F0502020204030204" pitchFamily="34" charset="0"/>
              </a:rPr>
              <a:t>After submitting potentially multiple events, the input core must be notified by calling: </a:t>
            </a:r>
            <a:r>
              <a:rPr lang="en-US" altLang="zh-TW" sz="24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void </a:t>
            </a:r>
            <a:r>
              <a:rPr lang="en-US" altLang="zh-TW" sz="24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input_sync</a:t>
            </a:r>
            <a:r>
              <a:rPr lang="en-US" altLang="zh-TW" sz="24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(struct </a:t>
            </a:r>
            <a:r>
              <a:rPr lang="en-US" altLang="zh-TW" sz="24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input_dev</a:t>
            </a:r>
            <a:r>
              <a:rPr lang="en-US" altLang="zh-TW" sz="24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*dev)</a:t>
            </a:r>
            <a:r>
              <a:rPr lang="en-US" altLang="zh-TW" sz="2400" dirty="0">
                <a:latin typeface="Calibri" panose="020F0502020204030204" pitchFamily="34" charset="0"/>
                <a:ea typeface="微軟正黑體" panose="020B0604030504040204" pitchFamily="34" charset="-120"/>
                <a:cs typeface="Calibri" panose="020F0502020204030204" pitchFamily="34" charset="0"/>
              </a:rPr>
              <a:t>:</a:t>
            </a:r>
          </a:p>
          <a:p>
            <a:pPr lvl="1">
              <a:lnSpc>
                <a:spcPct val="120000"/>
              </a:lnSpc>
              <a:spcBef>
                <a:spcPts val="300"/>
              </a:spcBef>
            </a:pPr>
            <a:r>
              <a:rPr lang="en-US" altLang="zh-TW" sz="2400" dirty="0">
                <a:latin typeface="Calibri" panose="020F0502020204030204" pitchFamily="34" charset="0"/>
                <a:ea typeface="微軟正黑體" panose="020B0604030504040204" pitchFamily="34" charset="-120"/>
                <a:cs typeface="Calibri" panose="020F0502020204030204" pitchFamily="34" charset="0"/>
              </a:rPr>
              <a:t>The input subsystem provides other wrappers such as </a:t>
            </a:r>
            <a:r>
              <a:rPr lang="en-US" altLang="zh-TW" sz="24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input_report_key</a:t>
            </a:r>
            <a:r>
              <a:rPr lang="en-US" altLang="zh-TW" sz="24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a:t>
            </a:r>
            <a:r>
              <a:rPr lang="en-US" altLang="zh-TW" sz="24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input_report_abs</a:t>
            </a:r>
            <a:r>
              <a:rPr lang="en-US" altLang="zh-TW" sz="24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a:t>
            </a:r>
            <a:r>
              <a:rPr lang="en-US" altLang="zh-TW" sz="2400" dirty="0">
                <a:latin typeface="Calibri" panose="020F0502020204030204" pitchFamily="34" charset="0"/>
                <a:ea typeface="微軟正黑體" panose="020B0604030504040204" pitchFamily="34" charset="-120"/>
                <a:cs typeface="Calibri" panose="020F0502020204030204" pitchFamily="34" charset="0"/>
              </a:rPr>
              <a:t>...</a:t>
            </a:r>
          </a:p>
        </p:txBody>
      </p:sp>
    </p:spTree>
    <p:extLst>
      <p:ext uri="{BB962C8B-B14F-4D97-AF65-F5344CB8AC3E}">
        <p14:creationId xmlns:p14="http://schemas.microsoft.com/office/powerpoint/2010/main" val="2597080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Example from drivers/hid/</a:t>
            </a:r>
            <a:r>
              <a:rPr lang="en-US" altLang="zh-TW" sz="3600" b="1" cap="none" dirty="0" err="1"/>
              <a:t>usbhid</a:t>
            </a:r>
            <a:r>
              <a:rPr lang="en-US" altLang="zh-TW" sz="3600" b="1" cap="none" dirty="0"/>
              <a:t>/</a:t>
            </a:r>
            <a:r>
              <a:rPr lang="en-US" altLang="zh-TW" sz="3600" b="1" cap="none" dirty="0" err="1"/>
              <a:t>usbmouse.c</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p:txBody>
      </p:sp>
      <p:pic>
        <p:nvPicPr>
          <p:cNvPr id="2" name="圖片 1">
            <a:extLst>
              <a:ext uri="{FF2B5EF4-FFF2-40B4-BE49-F238E27FC236}">
                <a16:creationId xmlns:a16="http://schemas.microsoft.com/office/drawing/2014/main" id="{1D5803D1-6A32-4EDE-AD4F-ACD4E65E1A1E}"/>
              </a:ext>
            </a:extLst>
          </p:cNvPr>
          <p:cNvPicPr>
            <a:picLocks noChangeAspect="1"/>
          </p:cNvPicPr>
          <p:nvPr/>
        </p:nvPicPr>
        <p:blipFill>
          <a:blip r:embed="rId3"/>
          <a:stretch>
            <a:fillRect/>
          </a:stretch>
        </p:blipFill>
        <p:spPr>
          <a:xfrm>
            <a:off x="68992" y="894730"/>
            <a:ext cx="12050840" cy="5912322"/>
          </a:xfrm>
          <a:prstGeom prst="rect">
            <a:avLst/>
          </a:prstGeom>
        </p:spPr>
      </p:pic>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19</a:t>
            </a:fld>
            <a:endParaRPr lang="zh-TW" altLang="en-US" dirty="0">
              <a:uFillTx/>
            </a:endParaRPr>
          </a:p>
        </p:txBody>
      </p:sp>
    </p:spTree>
    <p:extLst>
      <p:ext uri="{BB962C8B-B14F-4D97-AF65-F5344CB8AC3E}">
        <p14:creationId xmlns:p14="http://schemas.microsoft.com/office/powerpoint/2010/main" val="1775383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2"/>
          <p:cNvSpPr txBox="1">
            <a:spLocks/>
          </p:cNvSpPr>
          <p:nvPr/>
        </p:nvSpPr>
        <p:spPr>
          <a:xfrm>
            <a:off x="693812" y="188640"/>
            <a:ext cx="10339783"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Course Schedule</a:t>
            </a:r>
            <a:r>
              <a:rPr lang="zh-TW" altLang="en-US" sz="3600" b="1" cap="none" dirty="0"/>
              <a:t> </a:t>
            </a:r>
            <a:r>
              <a:rPr lang="en-US" altLang="zh-TW" sz="3600" b="1" cap="none" dirty="0" err="1"/>
              <a:t>Updaye</a:t>
            </a:r>
            <a:endParaRPr lang="en-US" altLang="zh-TW" sz="3600" b="1" cap="none" dirty="0"/>
          </a:p>
        </p:txBody>
      </p:sp>
      <p:graphicFrame>
        <p:nvGraphicFramePr>
          <p:cNvPr id="2" name="內容版面配置區 1">
            <a:extLst>
              <a:ext uri="{FF2B5EF4-FFF2-40B4-BE49-F238E27FC236}">
                <a16:creationId xmlns:a16="http://schemas.microsoft.com/office/drawing/2014/main" id="{B9A2873C-EFB8-4F1D-8985-280F2A1F1479}"/>
              </a:ext>
            </a:extLst>
          </p:cNvPr>
          <p:cNvGraphicFramePr>
            <a:graphicFrameLocks noGrp="1"/>
          </p:cNvGraphicFramePr>
          <p:nvPr>
            <p:ph idx="1"/>
            <p:extLst>
              <p:ext uri="{D42A27DB-BD31-4B8C-83A1-F6EECF244321}">
                <p14:modId xmlns:p14="http://schemas.microsoft.com/office/powerpoint/2010/main" val="3823788365"/>
              </p:ext>
            </p:extLst>
          </p:nvPr>
        </p:nvGraphicFramePr>
        <p:xfrm>
          <a:off x="695697" y="913805"/>
          <a:ext cx="11017251" cy="5821680"/>
        </p:xfrm>
        <a:graphic>
          <a:graphicData uri="http://schemas.openxmlformats.org/drawingml/2006/table">
            <a:tbl>
              <a:tblPr firstRow="1" bandRow="1">
                <a:tableStyleId>{10A1B5D5-9B99-4C35-A422-299274C87663}</a:tableStyleId>
              </a:tblPr>
              <a:tblGrid>
                <a:gridCol w="516950">
                  <a:extLst>
                    <a:ext uri="{9D8B030D-6E8A-4147-A177-3AD203B41FA5}">
                      <a16:colId xmlns:a16="http://schemas.microsoft.com/office/drawing/2014/main" val="1745866271"/>
                    </a:ext>
                  </a:extLst>
                </a:gridCol>
                <a:gridCol w="1785421">
                  <a:extLst>
                    <a:ext uri="{9D8B030D-6E8A-4147-A177-3AD203B41FA5}">
                      <a16:colId xmlns:a16="http://schemas.microsoft.com/office/drawing/2014/main" val="1410115953"/>
                    </a:ext>
                  </a:extLst>
                </a:gridCol>
                <a:gridCol w="4896544">
                  <a:extLst>
                    <a:ext uri="{9D8B030D-6E8A-4147-A177-3AD203B41FA5}">
                      <a16:colId xmlns:a16="http://schemas.microsoft.com/office/drawing/2014/main" val="4251159376"/>
                    </a:ext>
                  </a:extLst>
                </a:gridCol>
                <a:gridCol w="2376264">
                  <a:extLst>
                    <a:ext uri="{9D8B030D-6E8A-4147-A177-3AD203B41FA5}">
                      <a16:colId xmlns:a16="http://schemas.microsoft.com/office/drawing/2014/main" val="3059672772"/>
                    </a:ext>
                  </a:extLst>
                </a:gridCol>
                <a:gridCol w="1442072">
                  <a:extLst>
                    <a:ext uri="{9D8B030D-6E8A-4147-A177-3AD203B41FA5}">
                      <a16:colId xmlns:a16="http://schemas.microsoft.com/office/drawing/2014/main" val="1702890688"/>
                    </a:ext>
                  </a:extLst>
                </a:gridCol>
              </a:tblGrid>
              <a:tr h="0">
                <a:tc>
                  <a:txBody>
                    <a:bodyPr/>
                    <a:lstStyle/>
                    <a:p>
                      <a:pPr lvl="0" algn="ctr">
                        <a:lnSpc>
                          <a:spcPts val="1600"/>
                        </a:lnSpc>
                      </a:pPr>
                      <a:r>
                        <a:rPr lang="en-US" altLang="zh-TW" sz="1400" dirty="0"/>
                        <a:t>W</a:t>
                      </a:r>
                      <a:endParaRPr lang="zh-TW" altLang="en-US" sz="1400" dirty="0">
                        <a:latin typeface="Calibri" panose="020F0502020204030204" pitchFamily="34" charset="0"/>
                        <a:cs typeface="Calibri" panose="020F0502020204030204" pitchFamily="34" charset="0"/>
                      </a:endParaRPr>
                    </a:p>
                  </a:txBody>
                  <a:tcPr/>
                </a:tc>
                <a:tc>
                  <a:txBody>
                    <a:bodyPr/>
                    <a:lstStyle/>
                    <a:p>
                      <a:pPr lvl="0" algn="ctr">
                        <a:lnSpc>
                          <a:spcPts val="1600"/>
                        </a:lnSpc>
                      </a:pPr>
                      <a:r>
                        <a:rPr lang="en-US" altLang="zh-TW" sz="1400" dirty="0"/>
                        <a:t>Date</a:t>
                      </a:r>
                      <a:endParaRPr lang="zh-TW" altLang="en-US" sz="1400" dirty="0">
                        <a:latin typeface="Calibri" panose="020F0502020204030204" pitchFamily="34" charset="0"/>
                        <a:cs typeface="Calibri" panose="020F0502020204030204" pitchFamily="34" charset="0"/>
                      </a:endParaRPr>
                    </a:p>
                  </a:txBody>
                  <a:tcPr/>
                </a:tc>
                <a:tc>
                  <a:txBody>
                    <a:bodyPr/>
                    <a:lstStyle/>
                    <a:p>
                      <a:pPr lvl="0" algn="ctr">
                        <a:lnSpc>
                          <a:spcPts val="1600"/>
                        </a:lnSpc>
                      </a:pPr>
                      <a:r>
                        <a:rPr lang="en-US" altLang="zh-TW" sz="1400" dirty="0"/>
                        <a:t>Lecture</a:t>
                      </a:r>
                      <a:endParaRPr lang="zh-TW" altLang="en-US" sz="1400" dirty="0">
                        <a:latin typeface="Calibri" panose="020F0502020204030204" pitchFamily="34" charset="0"/>
                        <a:cs typeface="Calibri" panose="020F0502020204030204" pitchFamily="34" charset="0"/>
                      </a:endParaRPr>
                    </a:p>
                  </a:txBody>
                  <a:tcPr/>
                </a:tc>
                <a:tc>
                  <a:txBody>
                    <a:bodyPr/>
                    <a:lstStyle/>
                    <a:p>
                      <a:pPr marL="0" marR="0" lvl="0" indent="0" algn="ctr" defTabSz="914400" rtl="0" eaLnBrk="1" fontAlgn="auto" latinLnBrk="0" hangingPunct="1">
                        <a:lnSpc>
                          <a:spcPts val="1600"/>
                        </a:lnSpc>
                        <a:spcBef>
                          <a:spcPts val="0"/>
                        </a:spcBef>
                        <a:spcAft>
                          <a:spcPts val="0"/>
                        </a:spcAft>
                        <a:buClrTx/>
                        <a:buSzTx/>
                        <a:buFontTx/>
                        <a:buNone/>
                        <a:tabLst/>
                        <a:defRPr/>
                      </a:pPr>
                      <a:r>
                        <a:rPr lang="en-US" altLang="zh-TW" sz="1400" dirty="0"/>
                        <a:t>Notes</a:t>
                      </a:r>
                      <a:endParaRPr lang="zh-TW" altLang="en-US" sz="1400" dirty="0">
                        <a:latin typeface="Calibri" panose="020F0502020204030204" pitchFamily="34" charset="0"/>
                        <a:cs typeface="Calibri" panose="020F0502020204030204" pitchFamily="34" charset="0"/>
                      </a:endParaRPr>
                    </a:p>
                  </a:txBody>
                  <a:tcPr/>
                </a:tc>
                <a:tc>
                  <a:txBody>
                    <a:bodyPr/>
                    <a:lstStyle/>
                    <a:p>
                      <a:pPr lvl="0" algn="ctr">
                        <a:lnSpc>
                          <a:spcPts val="1600"/>
                        </a:lnSpc>
                      </a:pPr>
                      <a:r>
                        <a:rPr lang="en-US" altLang="zh-TW" sz="1400" dirty="0"/>
                        <a:t>Homework</a:t>
                      </a:r>
                      <a:endParaRPr lang="zh-TW" altLang="en-US" sz="1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100385975"/>
                  </a:ext>
                </a:extLst>
              </a:tr>
              <a:tr h="0">
                <a:tc>
                  <a:txBody>
                    <a:bodyPr/>
                    <a:lstStyle/>
                    <a:p>
                      <a:pPr lvl="0" algn="ctr">
                        <a:lnSpc>
                          <a:spcPts val="1600"/>
                        </a:lnSpc>
                      </a:pPr>
                      <a:r>
                        <a:rPr lang="en-US" altLang="zh-TW" sz="1400" dirty="0">
                          <a:latin typeface="Calibri" panose="020F0502020204030204" pitchFamily="34" charset="0"/>
                          <a:cs typeface="Calibri" panose="020F0502020204030204" pitchFamily="34" charset="0"/>
                        </a:rPr>
                        <a:t>1</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lvl="0" algn="l">
                        <a:lnSpc>
                          <a:spcPts val="1600"/>
                        </a:lnSpc>
                      </a:pPr>
                      <a:r>
                        <a:rPr lang="en-US" altLang="zh-TW" sz="1400" dirty="0">
                          <a:latin typeface="Calibri" panose="020F0502020204030204" pitchFamily="34" charset="0"/>
                          <a:cs typeface="Calibri" panose="020F0502020204030204" pitchFamily="34" charset="0"/>
                        </a:rPr>
                        <a:t>Sept. 17</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lvl="0" algn="l">
                        <a:lnSpc>
                          <a:spcPts val="1600"/>
                        </a:lnSpc>
                      </a:pPr>
                      <a:r>
                        <a:rPr lang="en-US" altLang="zh-TW" sz="1400" dirty="0">
                          <a:latin typeface="Calibri" panose="020F0502020204030204" pitchFamily="34" charset="0"/>
                          <a:cs typeface="Calibri" panose="020F0502020204030204" pitchFamily="34" charset="0"/>
                        </a:rPr>
                        <a:t>Lec01: Introduction</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lvl="0" algn="ctr">
                        <a:lnSpc>
                          <a:spcPts val="1600"/>
                        </a:lnSpc>
                      </a:pP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lvl="0" algn="ctr">
                        <a:lnSpc>
                          <a:spcPts val="1600"/>
                        </a:lnSpc>
                      </a:pPr>
                      <a:r>
                        <a:rPr lang="en-US" altLang="zh-TW" sz="1400" dirty="0">
                          <a:latin typeface="Calibri" panose="020F0502020204030204" pitchFamily="34" charset="0"/>
                          <a:cs typeface="Calibri" panose="020F0502020204030204" pitchFamily="34" charset="0"/>
                        </a:rPr>
                        <a:t>HW00</a:t>
                      </a:r>
                      <a:endParaRPr lang="zh-TW" altLang="en-US" sz="1400" dirty="0">
                        <a:latin typeface="Calibri" panose="020F0502020204030204" pitchFamily="34" charset="0"/>
                        <a:cs typeface="Calibri" panose="020F0502020204030204" pitchFamily="34" charset="0"/>
                      </a:endParaRPr>
                    </a:p>
                  </a:txBody>
                  <a:tcPr>
                    <a:solidFill>
                      <a:schemeClr val="bg1"/>
                    </a:solidFill>
                  </a:tcPr>
                </a:tc>
                <a:extLst>
                  <a:ext uri="{0D108BD9-81ED-4DB2-BD59-A6C34878D82A}">
                    <a16:rowId xmlns:a16="http://schemas.microsoft.com/office/drawing/2014/main" val="1546141386"/>
                  </a:ext>
                </a:extLst>
              </a:tr>
              <a:tr h="0">
                <a:tc>
                  <a:txBody>
                    <a:bodyPr/>
                    <a:lstStyle/>
                    <a:p>
                      <a:pPr lvl="0" algn="ctr">
                        <a:lnSpc>
                          <a:spcPts val="1600"/>
                        </a:lnSpc>
                      </a:pPr>
                      <a:r>
                        <a:rPr lang="en-US" altLang="zh-TW" sz="1400" dirty="0">
                          <a:latin typeface="Calibri" panose="020F0502020204030204" pitchFamily="34" charset="0"/>
                          <a:cs typeface="Calibri" panose="020F0502020204030204" pitchFamily="34" charset="0"/>
                        </a:rPr>
                        <a:t>2</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marL="0" marR="0" lvl="0" indent="0" algn="l" defTabSz="914400" rtl="0" eaLnBrk="1" fontAlgn="auto" latinLnBrk="0" hangingPunct="1">
                        <a:lnSpc>
                          <a:spcPts val="1600"/>
                        </a:lnSpc>
                        <a:spcBef>
                          <a:spcPts val="0"/>
                        </a:spcBef>
                        <a:spcAft>
                          <a:spcPts val="0"/>
                        </a:spcAft>
                        <a:buClrTx/>
                        <a:buSzTx/>
                        <a:buFontTx/>
                        <a:buNone/>
                        <a:tabLst/>
                        <a:defRPr/>
                      </a:pPr>
                      <a:r>
                        <a:rPr lang="en-US" altLang="zh-TW" sz="1400" dirty="0">
                          <a:latin typeface="Calibri" panose="020F0502020204030204" pitchFamily="34" charset="0"/>
                          <a:cs typeface="Calibri" panose="020F0502020204030204" pitchFamily="34" charset="0"/>
                        </a:rPr>
                        <a:t>Sept. 24</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marL="0" marR="0" lvl="0" indent="0" algn="l" defTabSz="914400" rtl="0" eaLnBrk="1" fontAlgn="auto" latinLnBrk="0" hangingPunct="1">
                        <a:lnSpc>
                          <a:spcPts val="1600"/>
                        </a:lnSpc>
                        <a:spcBef>
                          <a:spcPts val="0"/>
                        </a:spcBef>
                        <a:spcAft>
                          <a:spcPts val="0"/>
                        </a:spcAft>
                        <a:buClrTx/>
                        <a:buSzTx/>
                        <a:buFontTx/>
                        <a:buNone/>
                        <a:tabLst/>
                        <a:defRPr/>
                      </a:pPr>
                      <a:r>
                        <a:rPr lang="en-US" altLang="zh-TW" sz="1400" dirty="0">
                          <a:latin typeface="Calibri" panose="020F0502020204030204" pitchFamily="34" charset="0"/>
                          <a:cs typeface="Calibri" panose="020F0502020204030204" pitchFamily="34" charset="0"/>
                        </a:rPr>
                        <a:t>Lec02: The Big Picture</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lvl="0" algn="ctr">
                        <a:lnSpc>
                          <a:spcPts val="1600"/>
                        </a:lnSpc>
                      </a:pP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lvl="0" algn="ctr">
                        <a:lnSpc>
                          <a:spcPts val="1600"/>
                        </a:lnSpc>
                      </a:pPr>
                      <a:endParaRPr lang="zh-TW" altLang="en-US" sz="1400" dirty="0">
                        <a:latin typeface="Calibri" panose="020F0502020204030204" pitchFamily="34" charset="0"/>
                        <a:cs typeface="Calibri" panose="020F0502020204030204" pitchFamily="34" charset="0"/>
                      </a:endParaRPr>
                    </a:p>
                  </a:txBody>
                  <a:tcPr>
                    <a:solidFill>
                      <a:schemeClr val="bg1"/>
                    </a:solidFill>
                  </a:tcPr>
                </a:tc>
                <a:extLst>
                  <a:ext uri="{0D108BD9-81ED-4DB2-BD59-A6C34878D82A}">
                    <a16:rowId xmlns:a16="http://schemas.microsoft.com/office/drawing/2014/main" val="1038024329"/>
                  </a:ext>
                </a:extLst>
              </a:tr>
              <a:tr h="0">
                <a:tc>
                  <a:txBody>
                    <a:bodyPr/>
                    <a:lstStyle/>
                    <a:p>
                      <a:pPr lvl="0" algn="ctr">
                        <a:lnSpc>
                          <a:spcPts val="1600"/>
                        </a:lnSpc>
                      </a:pPr>
                      <a:r>
                        <a:rPr lang="en-US" altLang="zh-TW" sz="1400" dirty="0">
                          <a:latin typeface="Calibri" panose="020F0502020204030204" pitchFamily="34" charset="0"/>
                          <a:cs typeface="Calibri" panose="020F0502020204030204" pitchFamily="34" charset="0"/>
                        </a:rPr>
                        <a:t>3</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marL="0" marR="0" lvl="0" indent="0" algn="l" defTabSz="914400" rtl="0" eaLnBrk="1" fontAlgn="auto" latinLnBrk="0" hangingPunct="1">
                        <a:lnSpc>
                          <a:spcPts val="1600"/>
                        </a:lnSpc>
                        <a:spcBef>
                          <a:spcPts val="0"/>
                        </a:spcBef>
                        <a:spcAft>
                          <a:spcPts val="0"/>
                        </a:spcAft>
                        <a:buClrTx/>
                        <a:buSzTx/>
                        <a:buFontTx/>
                        <a:buNone/>
                        <a:tabLst/>
                        <a:defRPr/>
                      </a:pPr>
                      <a:r>
                        <a:rPr lang="en-US" altLang="zh-TW" sz="1400" dirty="0">
                          <a:solidFill>
                            <a:srgbClr val="FF0000"/>
                          </a:solidFill>
                          <a:latin typeface="Calibri" panose="020F0502020204030204" pitchFamily="34" charset="0"/>
                          <a:cs typeface="Calibri" panose="020F0502020204030204" pitchFamily="34" charset="0"/>
                        </a:rPr>
                        <a:t>Oct. 1</a:t>
                      </a:r>
                      <a:endParaRPr lang="zh-TW" altLang="en-US" sz="1400" dirty="0">
                        <a:solidFill>
                          <a:srgbClr val="FF0000"/>
                        </a:solidFill>
                        <a:latin typeface="Calibri" panose="020F0502020204030204" pitchFamily="34" charset="0"/>
                        <a:cs typeface="Calibri" panose="020F0502020204030204" pitchFamily="34" charset="0"/>
                      </a:endParaRPr>
                    </a:p>
                  </a:txBody>
                  <a:tcPr>
                    <a:solidFill>
                      <a:schemeClr val="bg1"/>
                    </a:solidFill>
                  </a:tcPr>
                </a:tc>
                <a:tc>
                  <a:txBody>
                    <a:bodyPr/>
                    <a:lstStyle/>
                    <a:p>
                      <a:pPr marL="0" marR="0" lvl="0" indent="0" algn="l" defTabSz="914400" rtl="0" eaLnBrk="1" fontAlgn="auto" latinLnBrk="0" hangingPunct="1">
                        <a:lnSpc>
                          <a:spcPts val="1600"/>
                        </a:lnSpc>
                        <a:spcBef>
                          <a:spcPts val="0"/>
                        </a:spcBef>
                        <a:spcAft>
                          <a:spcPts val="0"/>
                        </a:spcAft>
                        <a:buClrTx/>
                        <a:buSzTx/>
                        <a:buFontTx/>
                        <a:buNone/>
                        <a:tabLst/>
                        <a:defRPr/>
                      </a:pPr>
                      <a:r>
                        <a:rPr lang="en-US" altLang="zh-TW" sz="1400" dirty="0">
                          <a:solidFill>
                            <a:srgbClr val="FF0000"/>
                          </a:solidFill>
                          <a:latin typeface="Calibri" panose="020F0502020204030204" pitchFamily="34" charset="0"/>
                          <a:cs typeface="Calibri" panose="020F0502020204030204" pitchFamily="34" charset="0"/>
                        </a:rPr>
                        <a:t>Moon Festival </a:t>
                      </a:r>
                      <a:endParaRPr lang="zh-TW" altLang="en-US" sz="1400" dirty="0">
                        <a:solidFill>
                          <a:srgbClr val="FF0000"/>
                        </a:solidFill>
                        <a:latin typeface="Calibri" panose="020F0502020204030204" pitchFamily="34" charset="0"/>
                        <a:cs typeface="Calibri" panose="020F0502020204030204" pitchFamily="34" charset="0"/>
                      </a:endParaRPr>
                    </a:p>
                  </a:txBody>
                  <a:tcPr>
                    <a:solidFill>
                      <a:schemeClr val="bg1"/>
                    </a:solidFill>
                  </a:tcPr>
                </a:tc>
                <a:tc>
                  <a:txBody>
                    <a:bodyPr/>
                    <a:lstStyle/>
                    <a:p>
                      <a:pPr marL="0" marR="0" lvl="0" indent="0" algn="ctr" defTabSz="914400" rtl="0" eaLnBrk="1" fontAlgn="auto" latinLnBrk="0" hangingPunct="1">
                        <a:lnSpc>
                          <a:spcPts val="1600"/>
                        </a:lnSpc>
                        <a:spcBef>
                          <a:spcPts val="0"/>
                        </a:spcBef>
                        <a:spcAft>
                          <a:spcPts val="0"/>
                        </a:spcAft>
                        <a:buClrTx/>
                        <a:buSzTx/>
                        <a:buFontTx/>
                        <a:buNone/>
                        <a:tabLst/>
                        <a:defRPr/>
                      </a:pPr>
                      <a:r>
                        <a:rPr lang="en-US" altLang="zh-TW" sz="1400" dirty="0">
                          <a:solidFill>
                            <a:srgbClr val="FF0000"/>
                          </a:solidFill>
                          <a:latin typeface="Calibri" panose="020F0502020204030204" pitchFamily="34" charset="0"/>
                          <a:cs typeface="Calibri" panose="020F0502020204030204" pitchFamily="34" charset="0"/>
                        </a:rPr>
                        <a:t>No Class</a:t>
                      </a:r>
                      <a:endParaRPr lang="zh-TW" altLang="en-US" sz="1400" dirty="0">
                        <a:solidFill>
                          <a:srgbClr val="FF0000"/>
                        </a:solidFill>
                        <a:latin typeface="Calibri" panose="020F0502020204030204" pitchFamily="34" charset="0"/>
                        <a:cs typeface="Calibri" panose="020F0502020204030204" pitchFamily="34" charset="0"/>
                      </a:endParaRPr>
                    </a:p>
                  </a:txBody>
                  <a:tcPr>
                    <a:solidFill>
                      <a:schemeClr val="bg1"/>
                    </a:solidFill>
                  </a:tcPr>
                </a:tc>
                <a:tc>
                  <a:txBody>
                    <a:bodyPr/>
                    <a:lstStyle/>
                    <a:p>
                      <a:pPr lvl="0" algn="ctr">
                        <a:lnSpc>
                          <a:spcPts val="1600"/>
                        </a:lnSpc>
                      </a:pPr>
                      <a:endParaRPr lang="zh-TW" altLang="en-US" sz="1400" dirty="0">
                        <a:latin typeface="Calibri" panose="020F0502020204030204" pitchFamily="34" charset="0"/>
                        <a:cs typeface="Calibri" panose="020F0502020204030204" pitchFamily="34" charset="0"/>
                      </a:endParaRPr>
                    </a:p>
                  </a:txBody>
                  <a:tcPr>
                    <a:solidFill>
                      <a:schemeClr val="bg1"/>
                    </a:solidFill>
                  </a:tcPr>
                </a:tc>
                <a:extLst>
                  <a:ext uri="{0D108BD9-81ED-4DB2-BD59-A6C34878D82A}">
                    <a16:rowId xmlns:a16="http://schemas.microsoft.com/office/drawing/2014/main" val="4157002824"/>
                  </a:ext>
                </a:extLst>
              </a:tr>
              <a:tr h="0">
                <a:tc>
                  <a:txBody>
                    <a:bodyPr/>
                    <a:lstStyle/>
                    <a:p>
                      <a:pPr lvl="0" algn="ctr">
                        <a:lnSpc>
                          <a:spcPts val="1600"/>
                        </a:lnSpc>
                      </a:pPr>
                      <a:r>
                        <a:rPr lang="en-US" altLang="zh-TW" sz="1400" dirty="0">
                          <a:latin typeface="Calibri" panose="020F0502020204030204" pitchFamily="34" charset="0"/>
                          <a:cs typeface="Calibri" panose="020F0502020204030204" pitchFamily="34" charset="0"/>
                        </a:rPr>
                        <a:t>4</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lvl="0" algn="l">
                        <a:lnSpc>
                          <a:spcPts val="1600"/>
                        </a:lnSpc>
                      </a:pPr>
                      <a:r>
                        <a:rPr lang="en-US" altLang="zh-TW" sz="1400" dirty="0">
                          <a:latin typeface="Calibri" panose="020F0502020204030204" pitchFamily="34" charset="0"/>
                          <a:cs typeface="Calibri" panose="020F0502020204030204" pitchFamily="34" charset="0"/>
                        </a:rPr>
                        <a:t>Oct. 8</a:t>
                      </a:r>
                      <a:endParaRPr lang="zh-TW" altLang="en-US" sz="1400" dirty="0">
                        <a:solidFill>
                          <a:srgbClr val="FF0000"/>
                        </a:solidFill>
                        <a:latin typeface="Calibri" panose="020F0502020204030204" pitchFamily="34" charset="0"/>
                        <a:cs typeface="Calibri" panose="020F0502020204030204" pitchFamily="34" charset="0"/>
                      </a:endParaRPr>
                    </a:p>
                  </a:txBody>
                  <a:tcPr>
                    <a:solidFill>
                      <a:schemeClr val="bg1"/>
                    </a:solidFill>
                  </a:tcPr>
                </a:tc>
                <a:tc>
                  <a:txBody>
                    <a:bodyPr/>
                    <a:lstStyle/>
                    <a:p>
                      <a:pPr marL="0" marR="0" lvl="0" indent="0" algn="l" defTabSz="914400" rtl="0" eaLnBrk="1" fontAlgn="auto" latinLnBrk="0" hangingPunct="1">
                        <a:lnSpc>
                          <a:spcPts val="1600"/>
                        </a:lnSpc>
                        <a:spcBef>
                          <a:spcPts val="0"/>
                        </a:spcBef>
                        <a:spcAft>
                          <a:spcPts val="0"/>
                        </a:spcAft>
                        <a:buClrTx/>
                        <a:buSzTx/>
                        <a:buFontTx/>
                        <a:buNone/>
                        <a:tabLst/>
                        <a:defRPr/>
                      </a:pPr>
                      <a:r>
                        <a:rPr lang="en-US" altLang="zh-TW" sz="1400" dirty="0">
                          <a:latin typeface="Calibri" panose="020F0502020204030204" pitchFamily="34" charset="0"/>
                          <a:cs typeface="Calibri" panose="020F0502020204030204" pitchFamily="34" charset="0"/>
                        </a:rPr>
                        <a:t>Lec04: Linux and Real time</a:t>
                      </a:r>
                      <a:endParaRPr lang="en-US" altLang="zh-TW" sz="1400" dirty="0">
                        <a:solidFill>
                          <a:srgbClr val="FF0000"/>
                        </a:solidFill>
                        <a:latin typeface="Calibri" panose="020F0502020204030204" pitchFamily="34" charset="0"/>
                        <a:cs typeface="Calibri" panose="020F0502020204030204" pitchFamily="34" charset="0"/>
                      </a:endParaRPr>
                    </a:p>
                  </a:txBody>
                  <a:tcPr>
                    <a:solidFill>
                      <a:schemeClr val="bg1"/>
                    </a:solidFill>
                  </a:tcPr>
                </a:tc>
                <a:tc>
                  <a:txBody>
                    <a:bodyPr/>
                    <a:lstStyle/>
                    <a:p>
                      <a:pPr marL="0" marR="0" lvl="0" indent="0" algn="ctr" defTabSz="914400" rtl="0" eaLnBrk="1" fontAlgn="auto" latinLnBrk="0" hangingPunct="1">
                        <a:lnSpc>
                          <a:spcPts val="1600"/>
                        </a:lnSpc>
                        <a:spcBef>
                          <a:spcPts val="0"/>
                        </a:spcBef>
                        <a:spcAft>
                          <a:spcPts val="0"/>
                        </a:spcAft>
                        <a:buClrTx/>
                        <a:buSzTx/>
                        <a:buFontTx/>
                        <a:buNone/>
                        <a:tabLst/>
                        <a:defRPr/>
                      </a:pPr>
                      <a:endParaRPr lang="zh-TW" altLang="en-US" sz="1400" dirty="0">
                        <a:solidFill>
                          <a:srgbClr val="FF0000"/>
                        </a:solidFill>
                        <a:latin typeface="Calibri" panose="020F0502020204030204" pitchFamily="34" charset="0"/>
                        <a:cs typeface="Calibri" panose="020F0502020204030204" pitchFamily="34" charset="0"/>
                      </a:endParaRPr>
                    </a:p>
                  </a:txBody>
                  <a:tcPr>
                    <a:solidFill>
                      <a:schemeClr val="bg1"/>
                    </a:solidFill>
                  </a:tcPr>
                </a:tc>
                <a:tc>
                  <a:txBody>
                    <a:bodyPr/>
                    <a:lstStyle/>
                    <a:p>
                      <a:pPr lvl="0" algn="ctr">
                        <a:lnSpc>
                          <a:spcPts val="1600"/>
                        </a:lnSpc>
                      </a:pPr>
                      <a:endParaRPr lang="zh-TW" altLang="en-US" sz="1400" dirty="0">
                        <a:latin typeface="Calibri" panose="020F0502020204030204" pitchFamily="34" charset="0"/>
                        <a:cs typeface="Calibri" panose="020F0502020204030204" pitchFamily="34" charset="0"/>
                      </a:endParaRPr>
                    </a:p>
                  </a:txBody>
                  <a:tcPr>
                    <a:solidFill>
                      <a:schemeClr val="bg1"/>
                    </a:solidFill>
                  </a:tcPr>
                </a:tc>
                <a:extLst>
                  <a:ext uri="{0D108BD9-81ED-4DB2-BD59-A6C34878D82A}">
                    <a16:rowId xmlns:a16="http://schemas.microsoft.com/office/drawing/2014/main" val="3956873074"/>
                  </a:ext>
                </a:extLst>
              </a:tr>
              <a:tr h="0">
                <a:tc>
                  <a:txBody>
                    <a:bodyPr/>
                    <a:lstStyle/>
                    <a:p>
                      <a:pPr lvl="0" algn="ctr">
                        <a:lnSpc>
                          <a:spcPts val="1600"/>
                        </a:lnSpc>
                      </a:pPr>
                      <a:r>
                        <a:rPr lang="en-US" altLang="zh-TW" sz="1400" dirty="0">
                          <a:latin typeface="Calibri" panose="020F0502020204030204" pitchFamily="34" charset="0"/>
                          <a:cs typeface="Calibri" panose="020F0502020204030204" pitchFamily="34" charset="0"/>
                        </a:rPr>
                        <a:t>5</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lvl="0" algn="l">
                        <a:lnSpc>
                          <a:spcPts val="1600"/>
                        </a:lnSpc>
                      </a:pPr>
                      <a:r>
                        <a:rPr lang="en-US" altLang="zh-TW" sz="1400" dirty="0">
                          <a:latin typeface="Calibri" panose="020F0502020204030204" pitchFamily="34" charset="0"/>
                          <a:cs typeface="Calibri" panose="020F0502020204030204" pitchFamily="34" charset="0"/>
                        </a:rPr>
                        <a:t>Oct. 15</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marL="0" marR="0" lvl="0" indent="0" algn="l" defTabSz="914400" rtl="0" eaLnBrk="1" fontAlgn="auto" latinLnBrk="0" hangingPunct="1">
                        <a:lnSpc>
                          <a:spcPts val="1600"/>
                        </a:lnSpc>
                        <a:spcBef>
                          <a:spcPts val="0"/>
                        </a:spcBef>
                        <a:spcAft>
                          <a:spcPts val="0"/>
                        </a:spcAft>
                        <a:buClrTx/>
                        <a:buSzTx/>
                        <a:buFontTx/>
                        <a:buNone/>
                        <a:tabLst/>
                        <a:defRPr/>
                      </a:pPr>
                      <a:r>
                        <a:rPr lang="en-US" altLang="zh-TW" sz="1400" dirty="0">
                          <a:latin typeface="Calibri" panose="020F0502020204030204" pitchFamily="34" charset="0"/>
                          <a:cs typeface="Calibri" panose="020F0502020204030204" pitchFamily="34" charset="0"/>
                        </a:rPr>
                        <a:t>Lec05: The Linux Kernel</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lvl="0" algn="ctr">
                        <a:lnSpc>
                          <a:spcPts val="1600"/>
                        </a:lnSpc>
                      </a:pP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lvl="0" algn="ctr">
                        <a:lnSpc>
                          <a:spcPts val="1600"/>
                        </a:lnSpc>
                      </a:pPr>
                      <a:endParaRPr lang="zh-TW" altLang="en-US" sz="1400" dirty="0">
                        <a:latin typeface="Calibri" panose="020F0502020204030204" pitchFamily="34" charset="0"/>
                        <a:cs typeface="Calibri" panose="020F0502020204030204" pitchFamily="34" charset="0"/>
                      </a:endParaRPr>
                    </a:p>
                  </a:txBody>
                  <a:tcPr>
                    <a:solidFill>
                      <a:schemeClr val="bg1"/>
                    </a:solidFill>
                  </a:tcPr>
                </a:tc>
                <a:extLst>
                  <a:ext uri="{0D108BD9-81ED-4DB2-BD59-A6C34878D82A}">
                    <a16:rowId xmlns:a16="http://schemas.microsoft.com/office/drawing/2014/main" val="3681535388"/>
                  </a:ext>
                </a:extLst>
              </a:tr>
              <a:tr h="0">
                <a:tc>
                  <a:txBody>
                    <a:bodyPr/>
                    <a:lstStyle/>
                    <a:p>
                      <a:pPr lvl="0" algn="ctr">
                        <a:lnSpc>
                          <a:spcPts val="1600"/>
                        </a:lnSpc>
                      </a:pPr>
                      <a:r>
                        <a:rPr lang="en-US" altLang="zh-TW" sz="1400" dirty="0">
                          <a:latin typeface="Calibri" panose="020F0502020204030204" pitchFamily="34" charset="0"/>
                          <a:cs typeface="Calibri" panose="020F0502020204030204" pitchFamily="34" charset="0"/>
                        </a:rPr>
                        <a:t>6</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lvl="0" algn="l">
                        <a:lnSpc>
                          <a:spcPts val="1600"/>
                        </a:lnSpc>
                      </a:pPr>
                      <a:r>
                        <a:rPr lang="en-US" altLang="zh-TW" sz="1400" dirty="0">
                          <a:latin typeface="Calibri" panose="020F0502020204030204" pitchFamily="34" charset="0"/>
                          <a:cs typeface="Calibri" panose="020F0502020204030204" pitchFamily="34" charset="0"/>
                        </a:rPr>
                        <a:t>Oct. 22</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marL="0" marR="0" lvl="0" indent="0" algn="l" defTabSz="914400" rtl="0" eaLnBrk="1" fontAlgn="auto" latinLnBrk="0" hangingPunct="1">
                        <a:lnSpc>
                          <a:spcPts val="1600"/>
                        </a:lnSpc>
                        <a:spcBef>
                          <a:spcPts val="0"/>
                        </a:spcBef>
                        <a:spcAft>
                          <a:spcPts val="0"/>
                        </a:spcAft>
                        <a:buClrTx/>
                        <a:buSzTx/>
                        <a:buFontTx/>
                        <a:buNone/>
                        <a:tabLst/>
                        <a:defRPr/>
                      </a:pPr>
                      <a:r>
                        <a:rPr lang="en-US" altLang="zh-TW" sz="1400" dirty="0">
                          <a:latin typeface="Calibri" panose="020F0502020204030204" pitchFamily="34" charset="0"/>
                          <a:cs typeface="Calibri" panose="020F0502020204030204" pitchFamily="34" charset="0"/>
                        </a:rPr>
                        <a:t>Lec06: Kernel Arch for Device Drivers &amp; Kernel Initialization</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lvl="0" algn="ctr">
                        <a:lnSpc>
                          <a:spcPts val="1600"/>
                        </a:lnSpc>
                      </a:pP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lvl="0" algn="ctr">
                        <a:lnSpc>
                          <a:spcPts val="1600"/>
                        </a:lnSpc>
                      </a:pPr>
                      <a:endParaRPr lang="zh-TW" altLang="en-US" sz="1400" dirty="0">
                        <a:latin typeface="Calibri" panose="020F0502020204030204" pitchFamily="34" charset="0"/>
                        <a:cs typeface="Calibri" panose="020F0502020204030204" pitchFamily="34" charset="0"/>
                      </a:endParaRPr>
                    </a:p>
                  </a:txBody>
                  <a:tcPr>
                    <a:solidFill>
                      <a:schemeClr val="bg1"/>
                    </a:solidFill>
                  </a:tcPr>
                </a:tc>
                <a:extLst>
                  <a:ext uri="{0D108BD9-81ED-4DB2-BD59-A6C34878D82A}">
                    <a16:rowId xmlns:a16="http://schemas.microsoft.com/office/drawing/2014/main" val="3906718588"/>
                  </a:ext>
                </a:extLst>
              </a:tr>
              <a:tr h="0">
                <a:tc>
                  <a:txBody>
                    <a:bodyPr/>
                    <a:lstStyle/>
                    <a:p>
                      <a:pPr lvl="0" algn="ctr">
                        <a:lnSpc>
                          <a:spcPts val="1600"/>
                        </a:lnSpc>
                      </a:pPr>
                      <a:r>
                        <a:rPr lang="en-US" altLang="zh-TW" sz="1400" dirty="0">
                          <a:latin typeface="Calibri" panose="020F0502020204030204" pitchFamily="34" charset="0"/>
                          <a:cs typeface="Calibri" panose="020F0502020204030204" pitchFamily="34" charset="0"/>
                        </a:rPr>
                        <a:t>7</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lvl="0" algn="l">
                        <a:lnSpc>
                          <a:spcPts val="1600"/>
                        </a:lnSpc>
                      </a:pPr>
                      <a:r>
                        <a:rPr lang="en-US" altLang="zh-TW" sz="1400" dirty="0">
                          <a:latin typeface="Calibri" panose="020F0502020204030204" pitchFamily="34" charset="0"/>
                          <a:cs typeface="Calibri" panose="020F0502020204030204" pitchFamily="34" charset="0"/>
                        </a:rPr>
                        <a:t>Oct. 29</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marL="0" marR="0" lvl="0" indent="0" algn="l" defTabSz="914400" rtl="0" eaLnBrk="1" fontAlgn="auto" latinLnBrk="0" hangingPunct="1">
                        <a:lnSpc>
                          <a:spcPts val="1600"/>
                        </a:lnSpc>
                        <a:spcBef>
                          <a:spcPts val="0"/>
                        </a:spcBef>
                        <a:spcAft>
                          <a:spcPts val="0"/>
                        </a:spcAft>
                        <a:buClrTx/>
                        <a:buSzTx/>
                        <a:buFontTx/>
                        <a:buNone/>
                        <a:tabLst/>
                        <a:defRPr/>
                      </a:pPr>
                      <a:r>
                        <a:rPr lang="en-US" altLang="zh-TW" sz="1400" dirty="0">
                          <a:latin typeface="Calibri" panose="020F0502020204030204" pitchFamily="34" charset="0"/>
                          <a:cs typeface="Calibri" panose="020F0502020204030204" pitchFamily="34" charset="0"/>
                        </a:rPr>
                        <a:t>Lec07: Driver Allocation, Input Subsystem &amp; Memory</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lvl="0" algn="ctr">
                        <a:lnSpc>
                          <a:spcPts val="1600"/>
                        </a:lnSpc>
                      </a:pP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lvl="0" algn="ctr">
                        <a:lnSpc>
                          <a:spcPts val="1600"/>
                        </a:lnSpc>
                      </a:pPr>
                      <a:endParaRPr lang="zh-TW" altLang="en-US" sz="1400" dirty="0">
                        <a:latin typeface="Calibri" panose="020F0502020204030204" pitchFamily="34" charset="0"/>
                        <a:cs typeface="Calibri" panose="020F0502020204030204" pitchFamily="34" charset="0"/>
                      </a:endParaRPr>
                    </a:p>
                  </a:txBody>
                  <a:tcPr>
                    <a:solidFill>
                      <a:schemeClr val="bg1"/>
                    </a:solidFill>
                  </a:tcPr>
                </a:tc>
                <a:extLst>
                  <a:ext uri="{0D108BD9-81ED-4DB2-BD59-A6C34878D82A}">
                    <a16:rowId xmlns:a16="http://schemas.microsoft.com/office/drawing/2014/main" val="4263055095"/>
                  </a:ext>
                </a:extLst>
              </a:tr>
              <a:tr h="0">
                <a:tc>
                  <a:txBody>
                    <a:bodyPr/>
                    <a:lstStyle/>
                    <a:p>
                      <a:pPr lvl="0" algn="ctr">
                        <a:lnSpc>
                          <a:spcPts val="1600"/>
                        </a:lnSpc>
                      </a:pPr>
                      <a:r>
                        <a:rPr lang="en-US" altLang="zh-TW" sz="1400" dirty="0">
                          <a:latin typeface="Calibri" panose="020F0502020204030204" pitchFamily="34" charset="0"/>
                          <a:cs typeface="Calibri" panose="020F0502020204030204" pitchFamily="34" charset="0"/>
                        </a:rPr>
                        <a:t>8</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lvl="0" algn="l">
                        <a:lnSpc>
                          <a:spcPts val="1600"/>
                        </a:lnSpc>
                      </a:pPr>
                      <a:r>
                        <a:rPr lang="en-US" altLang="zh-TW" sz="1400" dirty="0">
                          <a:latin typeface="Calibri" panose="020F0502020204030204" pitchFamily="34" charset="0"/>
                          <a:cs typeface="Calibri" panose="020F0502020204030204" pitchFamily="34" charset="0"/>
                        </a:rPr>
                        <a:t>Nov. 5</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400" dirty="0">
                          <a:latin typeface="Calibri" panose="020F0502020204030204" pitchFamily="34" charset="0"/>
                          <a:cs typeface="Calibri" panose="020F0502020204030204" pitchFamily="34" charset="0"/>
                        </a:rPr>
                        <a:t>Lec08: File System and Flash storage</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400" dirty="0">
                          <a:solidFill>
                            <a:srgbClr val="0000FF"/>
                          </a:solidFill>
                          <a:latin typeface="Calibri" panose="020F0502020204030204" pitchFamily="34" charset="0"/>
                          <a:cs typeface="Calibri" panose="020F0502020204030204" pitchFamily="34" charset="0"/>
                        </a:rPr>
                        <a:t>Full Online Course</a:t>
                      </a:r>
                      <a:endParaRPr lang="zh-TW" altLang="en-US" sz="1400" dirty="0">
                        <a:solidFill>
                          <a:srgbClr val="0000FF"/>
                        </a:solidFill>
                        <a:latin typeface="Calibri" panose="020F0502020204030204" pitchFamily="34" charset="0"/>
                        <a:cs typeface="Calibri" panose="020F0502020204030204" pitchFamily="34" charset="0"/>
                      </a:endParaRPr>
                    </a:p>
                  </a:txBody>
                  <a:tcPr>
                    <a:solidFill>
                      <a:schemeClr val="bg1"/>
                    </a:solidFill>
                  </a:tcPr>
                </a:tc>
                <a:tc>
                  <a:txBody>
                    <a:bodyPr/>
                    <a:lstStyle/>
                    <a:p>
                      <a:endParaRPr lang="zh-TW" altLang="en-US" sz="1400" dirty="0">
                        <a:latin typeface="Calibri" panose="020F0502020204030204" pitchFamily="34" charset="0"/>
                        <a:cs typeface="Calibri" panose="020F0502020204030204" pitchFamily="34" charset="0"/>
                      </a:endParaRPr>
                    </a:p>
                  </a:txBody>
                  <a:tcPr>
                    <a:solidFill>
                      <a:schemeClr val="bg1"/>
                    </a:solidFill>
                  </a:tcPr>
                </a:tc>
                <a:extLst>
                  <a:ext uri="{0D108BD9-81ED-4DB2-BD59-A6C34878D82A}">
                    <a16:rowId xmlns:a16="http://schemas.microsoft.com/office/drawing/2014/main" val="3247856327"/>
                  </a:ext>
                </a:extLst>
              </a:tr>
              <a:tr h="0">
                <a:tc>
                  <a:txBody>
                    <a:bodyPr/>
                    <a:lstStyle/>
                    <a:p>
                      <a:pPr lvl="0" algn="ctr">
                        <a:lnSpc>
                          <a:spcPts val="1600"/>
                        </a:lnSpc>
                      </a:pPr>
                      <a:r>
                        <a:rPr lang="en-US" altLang="zh-TW" sz="1400" dirty="0">
                          <a:latin typeface="Calibri" panose="020F0502020204030204" pitchFamily="34" charset="0"/>
                          <a:cs typeface="Calibri" panose="020F0502020204030204" pitchFamily="34" charset="0"/>
                        </a:rPr>
                        <a:t>9</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lvl="0" algn="l">
                        <a:lnSpc>
                          <a:spcPts val="1600"/>
                        </a:lnSpc>
                      </a:pPr>
                      <a:r>
                        <a:rPr lang="en-US" altLang="zh-TW" sz="1400" dirty="0">
                          <a:latin typeface="Calibri" panose="020F0502020204030204" pitchFamily="34" charset="0"/>
                          <a:cs typeface="Calibri" panose="020F0502020204030204" pitchFamily="34" charset="0"/>
                        </a:rPr>
                        <a:t>Nov. 12</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marL="0" marR="0" lvl="0" indent="0" algn="l" defTabSz="914400" rtl="0" eaLnBrk="1" fontAlgn="auto" latinLnBrk="0" hangingPunct="1">
                        <a:lnSpc>
                          <a:spcPts val="1600"/>
                        </a:lnSpc>
                        <a:spcBef>
                          <a:spcPts val="0"/>
                        </a:spcBef>
                        <a:spcAft>
                          <a:spcPts val="0"/>
                        </a:spcAft>
                        <a:buClrTx/>
                        <a:buSzTx/>
                        <a:buFontTx/>
                        <a:buNone/>
                        <a:tabLst/>
                        <a:defRPr/>
                      </a:pPr>
                      <a:r>
                        <a:rPr lang="en-US" altLang="zh-TW" sz="1400" dirty="0">
                          <a:latin typeface="Calibri" panose="020F0502020204030204" pitchFamily="34" charset="0"/>
                          <a:cs typeface="Calibri" panose="020F0502020204030204" pitchFamily="34" charset="0"/>
                        </a:rPr>
                        <a:t>Lec09: Bootloaders</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lvl="0" algn="ctr">
                        <a:lnSpc>
                          <a:spcPts val="1600"/>
                        </a:lnSpc>
                      </a:pP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lvl="0" algn="ctr">
                        <a:lnSpc>
                          <a:spcPts val="1600"/>
                        </a:lnSpc>
                      </a:pPr>
                      <a:endParaRPr lang="zh-TW" altLang="en-US" sz="1400" dirty="0">
                        <a:latin typeface="Calibri" panose="020F0502020204030204" pitchFamily="34" charset="0"/>
                        <a:cs typeface="Calibri" panose="020F0502020204030204" pitchFamily="34" charset="0"/>
                      </a:endParaRPr>
                    </a:p>
                  </a:txBody>
                  <a:tcPr>
                    <a:solidFill>
                      <a:schemeClr val="bg1"/>
                    </a:solidFill>
                  </a:tcPr>
                </a:tc>
                <a:extLst>
                  <a:ext uri="{0D108BD9-81ED-4DB2-BD59-A6C34878D82A}">
                    <a16:rowId xmlns:a16="http://schemas.microsoft.com/office/drawing/2014/main" val="685361705"/>
                  </a:ext>
                </a:extLst>
              </a:tr>
              <a:tr h="0">
                <a:tc>
                  <a:txBody>
                    <a:bodyPr/>
                    <a:lstStyle/>
                    <a:p>
                      <a:pPr lvl="0" algn="ctr">
                        <a:lnSpc>
                          <a:spcPts val="1600"/>
                        </a:lnSpc>
                      </a:pPr>
                      <a:r>
                        <a:rPr lang="en-US" altLang="zh-TW" sz="1400" dirty="0">
                          <a:latin typeface="Calibri" panose="020F0502020204030204" pitchFamily="34" charset="0"/>
                          <a:cs typeface="Calibri" panose="020F0502020204030204" pitchFamily="34" charset="0"/>
                        </a:rPr>
                        <a:t>10</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lvl="0" algn="l">
                        <a:lnSpc>
                          <a:spcPts val="1600"/>
                        </a:lnSpc>
                      </a:pPr>
                      <a:r>
                        <a:rPr lang="en-US" altLang="zh-TW" sz="1400" dirty="0">
                          <a:latin typeface="Calibri" panose="020F0502020204030204" pitchFamily="34" charset="0"/>
                          <a:cs typeface="Calibri" panose="020F0502020204030204" pitchFamily="34" charset="0"/>
                        </a:rPr>
                        <a:t>Nov. 19</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400" dirty="0">
                          <a:latin typeface="Calibri" panose="020F0502020204030204" pitchFamily="34" charset="0"/>
                          <a:cs typeface="Calibri" panose="020F0502020204030204" pitchFamily="34" charset="0"/>
                        </a:rPr>
                        <a:t>Lec10:</a:t>
                      </a:r>
                      <a:r>
                        <a:rPr lang="zh-TW" altLang="en-US" sz="1400" dirty="0">
                          <a:latin typeface="Calibri" panose="020F0502020204030204" pitchFamily="34" charset="0"/>
                          <a:cs typeface="Calibri" panose="020F0502020204030204" pitchFamily="34" charset="0"/>
                        </a:rPr>
                        <a:t> </a:t>
                      </a:r>
                      <a:r>
                        <a:rPr lang="en-US" altLang="zh-TW" sz="1400" dirty="0">
                          <a:latin typeface="Calibri" panose="020F0502020204030204" pitchFamily="34" charset="0"/>
                          <a:cs typeface="Calibri" panose="020F0502020204030204" pitchFamily="34" charset="0"/>
                        </a:rPr>
                        <a:t>Bootloaders</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400" dirty="0">
                          <a:solidFill>
                            <a:srgbClr val="0000FF"/>
                          </a:solidFill>
                          <a:latin typeface="Calibri" panose="020F0502020204030204" pitchFamily="34" charset="0"/>
                          <a:cs typeface="Calibri" panose="020F0502020204030204" pitchFamily="34" charset="0"/>
                        </a:rPr>
                        <a:t>Full Online Course</a:t>
                      </a:r>
                      <a:endParaRPr lang="zh-TW" altLang="en-US" sz="1400" dirty="0">
                        <a:solidFill>
                          <a:srgbClr val="0000FF"/>
                        </a:solidFill>
                        <a:latin typeface="Calibri" panose="020F0502020204030204" pitchFamily="34" charset="0"/>
                        <a:cs typeface="Calibri" panose="020F0502020204030204" pitchFamily="34" charset="0"/>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400" dirty="0">
                        <a:latin typeface="Calibri" panose="020F0502020204030204" pitchFamily="34" charset="0"/>
                        <a:cs typeface="Calibri" panose="020F0502020204030204" pitchFamily="34" charset="0"/>
                      </a:endParaRPr>
                    </a:p>
                  </a:txBody>
                  <a:tcPr>
                    <a:solidFill>
                      <a:schemeClr val="bg1"/>
                    </a:solidFill>
                  </a:tcPr>
                </a:tc>
                <a:extLst>
                  <a:ext uri="{0D108BD9-81ED-4DB2-BD59-A6C34878D82A}">
                    <a16:rowId xmlns:a16="http://schemas.microsoft.com/office/drawing/2014/main" val="739319600"/>
                  </a:ext>
                </a:extLst>
              </a:tr>
              <a:tr h="0">
                <a:tc>
                  <a:txBody>
                    <a:bodyPr/>
                    <a:lstStyle/>
                    <a:p>
                      <a:pPr lvl="0" algn="ctr">
                        <a:lnSpc>
                          <a:spcPts val="1600"/>
                        </a:lnSpc>
                      </a:pPr>
                      <a:r>
                        <a:rPr lang="en-US" altLang="zh-TW" sz="1400" dirty="0">
                          <a:latin typeface="Calibri" panose="020F0502020204030204" pitchFamily="34" charset="0"/>
                          <a:cs typeface="Calibri" panose="020F0502020204030204" pitchFamily="34" charset="0"/>
                        </a:rPr>
                        <a:t>11</a:t>
                      </a:r>
                      <a:endParaRPr lang="zh-TW" altLang="en-US" sz="1400" dirty="0">
                        <a:latin typeface="Calibri" panose="020F0502020204030204" pitchFamily="34" charset="0"/>
                        <a:cs typeface="Calibri" panose="020F0502020204030204" pitchFamily="34" charset="0"/>
                      </a:endParaRPr>
                    </a:p>
                  </a:txBody>
                  <a:tcPr>
                    <a:solidFill>
                      <a:schemeClr val="accent2">
                        <a:lumMod val="20000"/>
                        <a:lumOff val="80000"/>
                      </a:schemeClr>
                    </a:solidFill>
                  </a:tcPr>
                </a:tc>
                <a:tc>
                  <a:txBody>
                    <a:bodyPr/>
                    <a:lstStyle/>
                    <a:p>
                      <a:pPr lvl="0" algn="l">
                        <a:lnSpc>
                          <a:spcPts val="1600"/>
                        </a:lnSpc>
                      </a:pPr>
                      <a:r>
                        <a:rPr lang="en-US" altLang="zh-TW" sz="1400" dirty="0">
                          <a:latin typeface="Calibri" panose="020F0502020204030204" pitchFamily="34" charset="0"/>
                          <a:cs typeface="Calibri" panose="020F0502020204030204" pitchFamily="34" charset="0"/>
                        </a:rPr>
                        <a:t>Nov. 26</a:t>
                      </a:r>
                      <a:endParaRPr lang="zh-TW" altLang="en-US" sz="1400" dirty="0">
                        <a:latin typeface="Calibri" panose="020F0502020204030204" pitchFamily="34" charset="0"/>
                        <a:cs typeface="Calibri" panose="020F0502020204030204" pitchFamily="34" charset="0"/>
                      </a:endParaRPr>
                    </a:p>
                  </a:txBody>
                  <a:tcPr>
                    <a:solidFill>
                      <a:schemeClr val="accent2">
                        <a:lumMod val="20000"/>
                        <a:lumOff val="80000"/>
                      </a:schemeClr>
                    </a:solidFill>
                  </a:tcPr>
                </a:tc>
                <a:tc>
                  <a:txBody>
                    <a:bodyPr/>
                    <a:lstStyle/>
                    <a:p>
                      <a:pPr marL="0" marR="0" lvl="0" indent="0" algn="l" defTabSz="914400" rtl="0" eaLnBrk="1" fontAlgn="auto" latinLnBrk="0" hangingPunct="1">
                        <a:lnSpc>
                          <a:spcPts val="1600"/>
                        </a:lnSpc>
                        <a:spcBef>
                          <a:spcPts val="0"/>
                        </a:spcBef>
                        <a:spcAft>
                          <a:spcPts val="0"/>
                        </a:spcAft>
                        <a:buClrTx/>
                        <a:buSzTx/>
                        <a:buFontTx/>
                        <a:buNone/>
                        <a:tabLst/>
                        <a:defRPr/>
                      </a:pPr>
                      <a:r>
                        <a:rPr lang="en-US" altLang="zh-TW" sz="1400" dirty="0">
                          <a:latin typeface="Calibri" panose="020F0502020204030204" pitchFamily="34" charset="0"/>
                          <a:cs typeface="Calibri" panose="020F0502020204030204" pitchFamily="34" charset="0"/>
                        </a:rPr>
                        <a:t>Midterm on Nov. 26</a:t>
                      </a:r>
                      <a:endParaRPr lang="zh-TW" altLang="en-US" sz="1400" dirty="0">
                        <a:latin typeface="Calibri" panose="020F0502020204030204" pitchFamily="34" charset="0"/>
                        <a:cs typeface="Calibri" panose="020F0502020204030204" pitchFamily="34" charset="0"/>
                      </a:endParaRPr>
                    </a:p>
                  </a:txBody>
                  <a:tcPr>
                    <a:solidFill>
                      <a:schemeClr val="accent2">
                        <a:lumMod val="20000"/>
                        <a:lumOff val="80000"/>
                      </a:schemeClr>
                    </a:solidFill>
                  </a:tcPr>
                </a:tc>
                <a:tc>
                  <a:txBody>
                    <a:bodyPr/>
                    <a:lstStyle/>
                    <a:p>
                      <a:pPr lvl="0" algn="ctr">
                        <a:lnSpc>
                          <a:spcPts val="1600"/>
                        </a:lnSpc>
                      </a:pPr>
                      <a:r>
                        <a:rPr lang="en-US" altLang="zh-TW" sz="1400" dirty="0">
                          <a:solidFill>
                            <a:srgbClr val="FF0000"/>
                          </a:solidFill>
                          <a:latin typeface="Calibri" panose="020F0502020204030204" pitchFamily="34" charset="0"/>
                          <a:cs typeface="Calibri" panose="020F0502020204030204" pitchFamily="34" charset="0"/>
                        </a:rPr>
                        <a:t>3 Hour Paper-and-pencil Test</a:t>
                      </a:r>
                    </a:p>
                    <a:p>
                      <a:pPr lvl="0" algn="ctr">
                        <a:lnSpc>
                          <a:spcPts val="1600"/>
                        </a:lnSpc>
                      </a:pPr>
                      <a:r>
                        <a:rPr lang="en-US" altLang="zh-TW" sz="1400" dirty="0">
                          <a:solidFill>
                            <a:srgbClr val="FF0000"/>
                          </a:solidFill>
                          <a:latin typeface="Calibri" panose="020F0502020204030204" pitchFamily="34" charset="0"/>
                          <a:cs typeface="Calibri" panose="020F0502020204030204" pitchFamily="34" charset="0"/>
                        </a:rPr>
                        <a:t>(Slides &amp; Notes Allowed)</a:t>
                      </a:r>
                    </a:p>
                  </a:txBody>
                  <a:tcPr>
                    <a:solidFill>
                      <a:schemeClr val="accent2">
                        <a:lumMod val="20000"/>
                        <a:lumOff val="80000"/>
                      </a:schemeClr>
                    </a:solidFill>
                  </a:tcPr>
                </a:tc>
                <a:tc>
                  <a:txBody>
                    <a:bodyPr/>
                    <a:lstStyle/>
                    <a:p>
                      <a:pPr lvl="0" algn="ctr">
                        <a:lnSpc>
                          <a:spcPts val="1600"/>
                        </a:lnSpc>
                      </a:pPr>
                      <a:endParaRPr lang="zh-TW" altLang="en-US" sz="1400" dirty="0">
                        <a:latin typeface="Calibri" panose="020F0502020204030204" pitchFamily="34" charset="0"/>
                        <a:cs typeface="Calibri" panose="020F0502020204030204" pitchFamily="34" charset="0"/>
                      </a:endParaRPr>
                    </a:p>
                  </a:txBody>
                  <a:tcPr>
                    <a:solidFill>
                      <a:schemeClr val="accent2">
                        <a:lumMod val="20000"/>
                        <a:lumOff val="80000"/>
                      </a:schemeClr>
                    </a:solidFill>
                  </a:tcPr>
                </a:tc>
                <a:extLst>
                  <a:ext uri="{0D108BD9-81ED-4DB2-BD59-A6C34878D82A}">
                    <a16:rowId xmlns:a16="http://schemas.microsoft.com/office/drawing/2014/main" val="2315792322"/>
                  </a:ext>
                </a:extLst>
              </a:tr>
              <a:tr h="0">
                <a:tc>
                  <a:txBody>
                    <a:bodyPr/>
                    <a:lstStyle/>
                    <a:p>
                      <a:pPr lvl="0" algn="ctr">
                        <a:lnSpc>
                          <a:spcPts val="1600"/>
                        </a:lnSpc>
                      </a:pPr>
                      <a:r>
                        <a:rPr lang="en-US" altLang="zh-TW" sz="1400" dirty="0">
                          <a:latin typeface="Calibri" panose="020F0502020204030204" pitchFamily="34" charset="0"/>
                          <a:cs typeface="Calibri" panose="020F0502020204030204" pitchFamily="34" charset="0"/>
                        </a:rPr>
                        <a:t>12</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lvl="0" algn="l">
                        <a:lnSpc>
                          <a:spcPts val="1600"/>
                        </a:lnSpc>
                      </a:pPr>
                      <a:r>
                        <a:rPr lang="en-US" altLang="zh-TW" sz="1400" dirty="0">
                          <a:latin typeface="Calibri" panose="020F0502020204030204" pitchFamily="34" charset="0"/>
                          <a:cs typeface="Calibri" panose="020F0502020204030204" pitchFamily="34" charset="0"/>
                        </a:rPr>
                        <a:t>Dec. 3</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marL="0" marR="0" lvl="0" indent="0" algn="l" defTabSz="914400" rtl="0" eaLnBrk="1" fontAlgn="auto" latinLnBrk="0" hangingPunct="1">
                        <a:lnSpc>
                          <a:spcPts val="1600"/>
                        </a:lnSpc>
                        <a:spcBef>
                          <a:spcPts val="0"/>
                        </a:spcBef>
                        <a:spcAft>
                          <a:spcPts val="0"/>
                        </a:spcAft>
                        <a:buClrTx/>
                        <a:buSzTx/>
                        <a:buFontTx/>
                        <a:buNone/>
                        <a:tabLst/>
                        <a:defRPr/>
                      </a:pPr>
                      <a:r>
                        <a:rPr lang="en-US" altLang="zh-TW" sz="1400" dirty="0">
                          <a:latin typeface="Calibri" panose="020F0502020204030204" pitchFamily="34" charset="0"/>
                          <a:cs typeface="Calibri" panose="020F0502020204030204" pitchFamily="34" charset="0"/>
                        </a:rPr>
                        <a:t>Lec11: MTD System</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lvl="0" algn="ctr">
                        <a:lnSpc>
                          <a:spcPts val="1600"/>
                        </a:lnSpc>
                      </a:pP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lvl="0" algn="ctr">
                        <a:lnSpc>
                          <a:spcPts val="1600"/>
                        </a:lnSpc>
                      </a:pPr>
                      <a:endParaRPr lang="zh-TW" altLang="en-US" sz="1400" dirty="0">
                        <a:latin typeface="Calibri" panose="020F0502020204030204" pitchFamily="34" charset="0"/>
                        <a:cs typeface="Calibri" panose="020F0502020204030204" pitchFamily="34" charset="0"/>
                      </a:endParaRPr>
                    </a:p>
                  </a:txBody>
                  <a:tcPr>
                    <a:solidFill>
                      <a:schemeClr val="bg1"/>
                    </a:solidFill>
                  </a:tcPr>
                </a:tc>
                <a:extLst>
                  <a:ext uri="{0D108BD9-81ED-4DB2-BD59-A6C34878D82A}">
                    <a16:rowId xmlns:a16="http://schemas.microsoft.com/office/drawing/2014/main" val="4204209479"/>
                  </a:ext>
                </a:extLst>
              </a:tr>
              <a:tr h="0">
                <a:tc>
                  <a:txBody>
                    <a:bodyPr/>
                    <a:lstStyle/>
                    <a:p>
                      <a:pPr lvl="0" algn="ctr">
                        <a:lnSpc>
                          <a:spcPts val="1600"/>
                        </a:lnSpc>
                      </a:pPr>
                      <a:r>
                        <a:rPr lang="en-US" altLang="zh-TW" sz="1400" dirty="0">
                          <a:latin typeface="Calibri" panose="020F0502020204030204" pitchFamily="34" charset="0"/>
                          <a:cs typeface="Calibri" panose="020F0502020204030204" pitchFamily="34" charset="0"/>
                        </a:rPr>
                        <a:t>13</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lvl="0" algn="l">
                        <a:lnSpc>
                          <a:spcPts val="1600"/>
                        </a:lnSpc>
                      </a:pPr>
                      <a:r>
                        <a:rPr lang="en-US" altLang="zh-TW" sz="1400" dirty="0">
                          <a:latin typeface="Calibri" panose="020F0502020204030204" pitchFamily="34" charset="0"/>
                          <a:cs typeface="Calibri" panose="020F0502020204030204" pitchFamily="34" charset="0"/>
                        </a:rPr>
                        <a:t>Dec. 10</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marL="0" marR="0" lvl="0" indent="0" algn="l" defTabSz="914400" rtl="0" eaLnBrk="1" fontAlgn="auto" latinLnBrk="0" hangingPunct="1">
                        <a:lnSpc>
                          <a:spcPts val="1600"/>
                        </a:lnSpc>
                        <a:spcBef>
                          <a:spcPts val="0"/>
                        </a:spcBef>
                        <a:spcAft>
                          <a:spcPts val="0"/>
                        </a:spcAft>
                        <a:buClrTx/>
                        <a:buSzTx/>
                        <a:buFontTx/>
                        <a:buNone/>
                        <a:tabLst/>
                        <a:defRPr/>
                      </a:pPr>
                      <a:r>
                        <a:rPr lang="en-US" altLang="zh-TW" sz="1400" dirty="0">
                          <a:latin typeface="Calibri" panose="020F0502020204030204" pitchFamily="34" charset="0"/>
                          <a:cs typeface="Calibri" panose="020F0502020204030204" pitchFamily="34" charset="0"/>
                        </a:rPr>
                        <a:t>Lec12: Busy box</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lvl="0" algn="ctr">
                        <a:lnSpc>
                          <a:spcPts val="1600"/>
                        </a:lnSpc>
                      </a:pP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lvl="0" algn="ctr">
                        <a:lnSpc>
                          <a:spcPts val="1600"/>
                        </a:lnSpc>
                      </a:pPr>
                      <a:endParaRPr lang="zh-TW" altLang="en-US" sz="1400" dirty="0">
                        <a:latin typeface="Calibri" panose="020F0502020204030204" pitchFamily="34" charset="0"/>
                        <a:cs typeface="Calibri" panose="020F0502020204030204" pitchFamily="34" charset="0"/>
                      </a:endParaRPr>
                    </a:p>
                  </a:txBody>
                  <a:tcPr>
                    <a:solidFill>
                      <a:schemeClr val="bg1"/>
                    </a:solidFill>
                  </a:tcPr>
                </a:tc>
                <a:extLst>
                  <a:ext uri="{0D108BD9-81ED-4DB2-BD59-A6C34878D82A}">
                    <a16:rowId xmlns:a16="http://schemas.microsoft.com/office/drawing/2014/main" val="3033680241"/>
                  </a:ext>
                </a:extLst>
              </a:tr>
              <a:tr h="0">
                <a:tc>
                  <a:txBody>
                    <a:bodyPr/>
                    <a:lstStyle/>
                    <a:p>
                      <a:pPr lvl="0" algn="ctr">
                        <a:lnSpc>
                          <a:spcPts val="1600"/>
                        </a:lnSpc>
                      </a:pPr>
                      <a:r>
                        <a:rPr lang="en-US" altLang="zh-TW" sz="1400" dirty="0">
                          <a:latin typeface="Calibri" panose="020F0502020204030204" pitchFamily="34" charset="0"/>
                          <a:cs typeface="Calibri" panose="020F0502020204030204" pitchFamily="34" charset="0"/>
                        </a:rPr>
                        <a:t>14</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lvl="0" algn="l">
                        <a:lnSpc>
                          <a:spcPts val="1600"/>
                        </a:lnSpc>
                      </a:pPr>
                      <a:r>
                        <a:rPr lang="en-US" altLang="zh-TW" sz="1400" dirty="0">
                          <a:latin typeface="Calibri" panose="020F0502020204030204" pitchFamily="34" charset="0"/>
                          <a:cs typeface="Calibri" panose="020F0502020204030204" pitchFamily="34" charset="0"/>
                        </a:rPr>
                        <a:t>Dec. 17</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marL="0" marR="0" lvl="0" indent="0" algn="l" defTabSz="914400" rtl="0" eaLnBrk="1" fontAlgn="auto" latinLnBrk="0" hangingPunct="1">
                        <a:lnSpc>
                          <a:spcPts val="1600"/>
                        </a:lnSpc>
                        <a:spcBef>
                          <a:spcPts val="0"/>
                        </a:spcBef>
                        <a:spcAft>
                          <a:spcPts val="0"/>
                        </a:spcAft>
                        <a:buClrTx/>
                        <a:buSzTx/>
                        <a:buFontTx/>
                        <a:buNone/>
                        <a:tabLst/>
                        <a:defRPr/>
                      </a:pPr>
                      <a:r>
                        <a:rPr lang="en-US" altLang="zh-TW" sz="1400" dirty="0">
                          <a:latin typeface="Calibri" panose="020F0502020204030204" pitchFamily="34" charset="0"/>
                          <a:cs typeface="Calibri" panose="020F0502020204030204" pitchFamily="34" charset="0"/>
                        </a:rPr>
                        <a:t>Lec13: Device Driver Basics</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lvl="0" algn="ctr">
                        <a:lnSpc>
                          <a:spcPts val="1600"/>
                        </a:lnSpc>
                      </a:pP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lvl="0" algn="ctr">
                        <a:lnSpc>
                          <a:spcPts val="1600"/>
                        </a:lnSpc>
                      </a:pPr>
                      <a:endParaRPr lang="zh-TW" altLang="en-US" sz="1400" dirty="0">
                        <a:latin typeface="Calibri" panose="020F0502020204030204" pitchFamily="34" charset="0"/>
                        <a:cs typeface="Calibri" panose="020F0502020204030204" pitchFamily="34" charset="0"/>
                      </a:endParaRPr>
                    </a:p>
                  </a:txBody>
                  <a:tcPr>
                    <a:solidFill>
                      <a:schemeClr val="bg1"/>
                    </a:solidFill>
                  </a:tcPr>
                </a:tc>
                <a:extLst>
                  <a:ext uri="{0D108BD9-81ED-4DB2-BD59-A6C34878D82A}">
                    <a16:rowId xmlns:a16="http://schemas.microsoft.com/office/drawing/2014/main" val="3490703434"/>
                  </a:ext>
                </a:extLst>
              </a:tr>
              <a:tr h="0">
                <a:tc>
                  <a:txBody>
                    <a:bodyPr/>
                    <a:lstStyle/>
                    <a:p>
                      <a:pPr lvl="0" algn="ctr">
                        <a:lnSpc>
                          <a:spcPts val="1600"/>
                        </a:lnSpc>
                      </a:pPr>
                      <a:r>
                        <a:rPr lang="en-US" altLang="zh-TW" sz="1400" dirty="0">
                          <a:latin typeface="Calibri" panose="020F0502020204030204" pitchFamily="34" charset="0"/>
                          <a:cs typeface="Calibri" panose="020F0502020204030204" pitchFamily="34" charset="0"/>
                        </a:rPr>
                        <a:t>15</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lvl="0" algn="l">
                        <a:lnSpc>
                          <a:spcPts val="1600"/>
                        </a:lnSpc>
                      </a:pPr>
                      <a:r>
                        <a:rPr lang="en-US" altLang="zh-TW" sz="1400" dirty="0">
                          <a:latin typeface="Calibri" panose="020F0502020204030204" pitchFamily="34" charset="0"/>
                          <a:cs typeface="Calibri" panose="020F0502020204030204" pitchFamily="34" charset="0"/>
                        </a:rPr>
                        <a:t>Dec. 24</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marL="0" marR="0" lvl="0" indent="0" algn="l" defTabSz="914400" rtl="0" eaLnBrk="1" fontAlgn="auto" latinLnBrk="0" hangingPunct="1">
                        <a:lnSpc>
                          <a:spcPts val="1600"/>
                        </a:lnSpc>
                        <a:spcBef>
                          <a:spcPts val="0"/>
                        </a:spcBef>
                        <a:spcAft>
                          <a:spcPts val="0"/>
                        </a:spcAft>
                        <a:buClrTx/>
                        <a:buSzTx/>
                        <a:buFontTx/>
                        <a:buNone/>
                        <a:tabLst/>
                        <a:defRPr/>
                      </a:pPr>
                      <a:r>
                        <a:rPr lang="en-US" altLang="zh-TW" sz="1400" dirty="0">
                          <a:latin typeface="Calibri" panose="020F0502020204030204" pitchFamily="34" charset="0"/>
                          <a:cs typeface="Calibri" panose="020F0502020204030204" pitchFamily="34" charset="0"/>
                        </a:rPr>
                        <a:t>Lec14: USB</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lvl="0" algn="ctr">
                        <a:lnSpc>
                          <a:spcPts val="1600"/>
                        </a:lnSpc>
                      </a:pP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lvl="0" algn="ctr">
                        <a:lnSpc>
                          <a:spcPts val="1600"/>
                        </a:lnSpc>
                      </a:pPr>
                      <a:endParaRPr lang="zh-TW" altLang="en-US" sz="1400" dirty="0">
                        <a:latin typeface="Calibri" panose="020F0502020204030204" pitchFamily="34" charset="0"/>
                        <a:cs typeface="Calibri" panose="020F0502020204030204" pitchFamily="34" charset="0"/>
                      </a:endParaRPr>
                    </a:p>
                  </a:txBody>
                  <a:tcPr>
                    <a:solidFill>
                      <a:schemeClr val="bg1"/>
                    </a:solidFill>
                  </a:tcPr>
                </a:tc>
                <a:extLst>
                  <a:ext uri="{0D108BD9-81ED-4DB2-BD59-A6C34878D82A}">
                    <a16:rowId xmlns:a16="http://schemas.microsoft.com/office/drawing/2014/main" val="1882885767"/>
                  </a:ext>
                </a:extLst>
              </a:tr>
              <a:tr h="0">
                <a:tc>
                  <a:txBody>
                    <a:bodyPr/>
                    <a:lstStyle/>
                    <a:p>
                      <a:pPr lvl="0" algn="ctr">
                        <a:lnSpc>
                          <a:spcPts val="1600"/>
                        </a:lnSpc>
                      </a:pPr>
                      <a:r>
                        <a:rPr lang="en-US" altLang="zh-TW" sz="1400" dirty="0">
                          <a:latin typeface="Calibri" panose="020F0502020204030204" pitchFamily="34" charset="0"/>
                          <a:cs typeface="Calibri" panose="020F0502020204030204" pitchFamily="34" charset="0"/>
                        </a:rPr>
                        <a:t>16</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lvl="0" algn="l">
                        <a:lnSpc>
                          <a:spcPts val="1600"/>
                        </a:lnSpc>
                      </a:pPr>
                      <a:r>
                        <a:rPr lang="en-US" altLang="zh-TW" sz="1400" dirty="0">
                          <a:latin typeface="Calibri" panose="020F0502020204030204" pitchFamily="34" charset="0"/>
                          <a:cs typeface="Calibri" panose="020F0502020204030204" pitchFamily="34" charset="0"/>
                        </a:rPr>
                        <a:t>Dec. 31</a:t>
                      </a:r>
                      <a:endParaRPr lang="zh-TW" altLang="en-US" sz="1400" dirty="0">
                        <a:solidFill>
                          <a:srgbClr val="FF0000"/>
                        </a:solidFill>
                        <a:latin typeface="Calibri" panose="020F0502020204030204" pitchFamily="34" charset="0"/>
                        <a:cs typeface="Calibri" panose="020F0502020204030204" pitchFamily="34" charset="0"/>
                      </a:endParaRPr>
                    </a:p>
                  </a:txBody>
                  <a:tcPr>
                    <a:solidFill>
                      <a:schemeClr val="bg1"/>
                    </a:solidFill>
                  </a:tcPr>
                </a:tc>
                <a:tc>
                  <a:txBody>
                    <a:bodyPr/>
                    <a:lstStyle/>
                    <a:p>
                      <a:pPr marL="0" marR="0" lvl="0" indent="0" algn="l" defTabSz="914400" rtl="0" eaLnBrk="1" fontAlgn="auto" latinLnBrk="0" hangingPunct="1">
                        <a:lnSpc>
                          <a:spcPts val="1600"/>
                        </a:lnSpc>
                        <a:spcBef>
                          <a:spcPts val="0"/>
                        </a:spcBef>
                        <a:spcAft>
                          <a:spcPts val="0"/>
                        </a:spcAft>
                        <a:buClrTx/>
                        <a:buSzTx/>
                        <a:buFontTx/>
                        <a:buNone/>
                        <a:tabLst/>
                        <a:defRPr/>
                      </a:pPr>
                      <a:r>
                        <a:rPr lang="en-US" altLang="zh-TW" sz="1400" dirty="0">
                          <a:latin typeface="Calibri" panose="020F0502020204030204" pitchFamily="34" charset="0"/>
                          <a:cs typeface="Calibri" panose="020F0502020204030204" pitchFamily="34" charset="0"/>
                        </a:rPr>
                        <a:t>Lec15: </a:t>
                      </a:r>
                      <a:r>
                        <a:rPr lang="en-US" altLang="zh-TW" sz="1400" dirty="0" err="1">
                          <a:latin typeface="Calibri" panose="020F0502020204030204" pitchFamily="34" charset="0"/>
                          <a:cs typeface="Calibri" panose="020F0502020204030204" pitchFamily="34" charset="0"/>
                        </a:rPr>
                        <a:t>udev</a:t>
                      </a:r>
                      <a:endParaRPr lang="en-US" altLang="zh-TW" sz="1400" dirty="0">
                        <a:solidFill>
                          <a:srgbClr val="FF0000"/>
                        </a:solidFill>
                        <a:latin typeface="Calibri" panose="020F0502020204030204" pitchFamily="34" charset="0"/>
                        <a:cs typeface="Calibri" panose="020F0502020204030204" pitchFamily="34" charset="0"/>
                      </a:endParaRPr>
                    </a:p>
                  </a:txBody>
                  <a:tcPr>
                    <a:solidFill>
                      <a:schemeClr val="bg1"/>
                    </a:solidFill>
                  </a:tcPr>
                </a:tc>
                <a:tc>
                  <a:txBody>
                    <a:bodyPr/>
                    <a:lstStyle/>
                    <a:p>
                      <a:pPr lvl="0" algn="ctr">
                        <a:lnSpc>
                          <a:spcPts val="1600"/>
                        </a:lnSpc>
                      </a:pP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lvl="0" algn="ctr">
                        <a:lnSpc>
                          <a:spcPts val="1600"/>
                        </a:lnSpc>
                      </a:pPr>
                      <a:endParaRPr lang="zh-TW" altLang="en-US" sz="1400" dirty="0">
                        <a:latin typeface="Calibri" panose="020F0502020204030204" pitchFamily="34" charset="0"/>
                        <a:cs typeface="Calibri" panose="020F0502020204030204" pitchFamily="34" charset="0"/>
                      </a:endParaRPr>
                    </a:p>
                  </a:txBody>
                  <a:tcPr>
                    <a:solidFill>
                      <a:schemeClr val="bg1"/>
                    </a:solidFill>
                  </a:tcPr>
                </a:tc>
                <a:extLst>
                  <a:ext uri="{0D108BD9-81ED-4DB2-BD59-A6C34878D82A}">
                    <a16:rowId xmlns:a16="http://schemas.microsoft.com/office/drawing/2014/main" val="3594102533"/>
                  </a:ext>
                </a:extLst>
              </a:tr>
              <a:tr h="0">
                <a:tc>
                  <a:txBody>
                    <a:bodyPr/>
                    <a:lstStyle/>
                    <a:p>
                      <a:pPr lvl="0" algn="ctr">
                        <a:lnSpc>
                          <a:spcPts val="1600"/>
                        </a:lnSpc>
                      </a:pPr>
                      <a:r>
                        <a:rPr lang="en-US" altLang="zh-TW" sz="1400" dirty="0">
                          <a:latin typeface="Calibri" panose="020F0502020204030204" pitchFamily="34" charset="0"/>
                          <a:cs typeface="Calibri" panose="020F0502020204030204" pitchFamily="34" charset="0"/>
                        </a:rPr>
                        <a:t>17</a:t>
                      </a:r>
                      <a:endParaRPr lang="zh-TW" altLang="en-US" sz="1400" dirty="0">
                        <a:latin typeface="Calibri" panose="020F0502020204030204" pitchFamily="34" charset="0"/>
                        <a:cs typeface="Calibri" panose="020F0502020204030204" pitchFamily="34" charset="0"/>
                      </a:endParaRPr>
                    </a:p>
                  </a:txBody>
                  <a:tcPr>
                    <a:solidFill>
                      <a:schemeClr val="accent2">
                        <a:lumMod val="20000"/>
                        <a:lumOff val="80000"/>
                      </a:schemeClr>
                    </a:solidFill>
                  </a:tcPr>
                </a:tc>
                <a:tc>
                  <a:txBody>
                    <a:bodyPr/>
                    <a:lstStyle/>
                    <a:p>
                      <a:pPr lvl="0" algn="l">
                        <a:lnSpc>
                          <a:spcPts val="1600"/>
                        </a:lnSpc>
                      </a:pPr>
                      <a:r>
                        <a:rPr lang="en-US" altLang="zh-TW" sz="1400" dirty="0">
                          <a:latin typeface="Calibri" panose="020F0502020204030204" pitchFamily="34" charset="0"/>
                          <a:cs typeface="Calibri" panose="020F0502020204030204" pitchFamily="34" charset="0"/>
                        </a:rPr>
                        <a:t>Jan. 7</a:t>
                      </a:r>
                      <a:endParaRPr lang="zh-TW" altLang="en-US" sz="1400" dirty="0">
                        <a:latin typeface="Calibri" panose="020F0502020204030204" pitchFamily="34" charset="0"/>
                        <a:cs typeface="Calibri" panose="020F0502020204030204" pitchFamily="34" charset="0"/>
                      </a:endParaRPr>
                    </a:p>
                  </a:txBody>
                  <a:tcPr>
                    <a:solidFill>
                      <a:schemeClr val="accent2">
                        <a:lumMod val="20000"/>
                        <a:lumOff val="80000"/>
                      </a:schemeClr>
                    </a:solidFill>
                  </a:tcPr>
                </a:tc>
                <a:tc>
                  <a:txBody>
                    <a:bodyPr/>
                    <a:lstStyle/>
                    <a:p>
                      <a:pPr marL="0" marR="0" lvl="0" indent="0" algn="l" defTabSz="914400" rtl="0" eaLnBrk="1" fontAlgn="auto" latinLnBrk="0" hangingPunct="1">
                        <a:lnSpc>
                          <a:spcPts val="1600"/>
                        </a:lnSpc>
                        <a:spcBef>
                          <a:spcPts val="0"/>
                        </a:spcBef>
                        <a:spcAft>
                          <a:spcPts val="0"/>
                        </a:spcAft>
                        <a:buClrTx/>
                        <a:buSzTx/>
                        <a:buFontTx/>
                        <a:buNone/>
                        <a:tabLst/>
                        <a:defRPr/>
                      </a:pPr>
                      <a:r>
                        <a:rPr lang="en-US" altLang="zh-TW" sz="1400" dirty="0">
                          <a:latin typeface="Calibri" panose="020F0502020204030204" pitchFamily="34" charset="0"/>
                          <a:cs typeface="Calibri" panose="020F0502020204030204" pitchFamily="34" charset="0"/>
                        </a:rPr>
                        <a:t>Final Presentation</a:t>
                      </a:r>
                      <a:endParaRPr lang="zh-TW" altLang="en-US" sz="1400" dirty="0">
                        <a:latin typeface="Calibri" panose="020F0502020204030204" pitchFamily="34" charset="0"/>
                        <a:cs typeface="Calibri" panose="020F0502020204030204" pitchFamily="34" charset="0"/>
                      </a:endParaRPr>
                    </a:p>
                  </a:txBody>
                  <a:tcPr>
                    <a:solidFill>
                      <a:schemeClr val="accent2">
                        <a:lumMod val="20000"/>
                        <a:lumOff val="80000"/>
                      </a:schemeClr>
                    </a:solidFill>
                  </a:tcPr>
                </a:tc>
                <a:tc>
                  <a:txBody>
                    <a:bodyPr/>
                    <a:lstStyle/>
                    <a:p>
                      <a:pPr marL="0" marR="0" lvl="0" indent="0" algn="ctr" defTabSz="914400" rtl="0" eaLnBrk="1" fontAlgn="auto" latinLnBrk="0" hangingPunct="1">
                        <a:lnSpc>
                          <a:spcPts val="1600"/>
                        </a:lnSpc>
                        <a:spcBef>
                          <a:spcPts val="0"/>
                        </a:spcBef>
                        <a:spcAft>
                          <a:spcPts val="0"/>
                        </a:spcAft>
                        <a:buClrTx/>
                        <a:buSzTx/>
                        <a:buFontTx/>
                        <a:buNone/>
                        <a:tabLst/>
                        <a:defRPr/>
                      </a:pPr>
                      <a:r>
                        <a:rPr lang="en-US" altLang="zh-TW" sz="1400" dirty="0">
                          <a:solidFill>
                            <a:srgbClr val="0000FF"/>
                          </a:solidFill>
                          <a:latin typeface="Calibri" panose="020F0502020204030204" pitchFamily="34" charset="0"/>
                          <a:cs typeface="Calibri" panose="020F0502020204030204" pitchFamily="34" charset="0"/>
                        </a:rPr>
                        <a:t>Full Online Course</a:t>
                      </a:r>
                      <a:endParaRPr lang="zh-TW" altLang="en-US" sz="1400" dirty="0">
                        <a:solidFill>
                          <a:srgbClr val="0000FF"/>
                        </a:solidFill>
                        <a:latin typeface="Calibri" panose="020F0502020204030204" pitchFamily="34" charset="0"/>
                        <a:cs typeface="Calibri" panose="020F0502020204030204" pitchFamily="34" charset="0"/>
                      </a:endParaRPr>
                    </a:p>
                  </a:txBody>
                  <a:tcPr>
                    <a:solidFill>
                      <a:schemeClr val="accent2">
                        <a:lumMod val="20000"/>
                        <a:lumOff val="80000"/>
                      </a:schemeClr>
                    </a:solidFill>
                  </a:tcPr>
                </a:tc>
                <a:tc>
                  <a:txBody>
                    <a:bodyPr/>
                    <a:lstStyle/>
                    <a:p>
                      <a:pPr marL="0" marR="0" lvl="0" indent="0" algn="ctr" defTabSz="914400" rtl="0" eaLnBrk="1" fontAlgn="auto" latinLnBrk="0" hangingPunct="1">
                        <a:lnSpc>
                          <a:spcPts val="1600"/>
                        </a:lnSpc>
                        <a:spcBef>
                          <a:spcPts val="0"/>
                        </a:spcBef>
                        <a:spcAft>
                          <a:spcPts val="0"/>
                        </a:spcAft>
                        <a:buClrTx/>
                        <a:buSzTx/>
                        <a:buFontTx/>
                        <a:buNone/>
                        <a:tabLst/>
                        <a:defRPr/>
                      </a:pPr>
                      <a:endParaRPr lang="zh-TW" altLang="en-US" sz="1400" dirty="0">
                        <a:latin typeface="Calibri" panose="020F0502020204030204" pitchFamily="34" charset="0"/>
                        <a:cs typeface="Calibri" panose="020F0502020204030204" pitchFamily="34" charset="0"/>
                      </a:endParaRPr>
                    </a:p>
                  </a:txBody>
                  <a:tcPr>
                    <a:solidFill>
                      <a:schemeClr val="accent2">
                        <a:lumMod val="20000"/>
                        <a:lumOff val="80000"/>
                      </a:schemeClr>
                    </a:solidFill>
                  </a:tcPr>
                </a:tc>
                <a:extLst>
                  <a:ext uri="{0D108BD9-81ED-4DB2-BD59-A6C34878D82A}">
                    <a16:rowId xmlns:a16="http://schemas.microsoft.com/office/drawing/2014/main" val="4097474908"/>
                  </a:ext>
                </a:extLst>
              </a:tr>
              <a:tr h="0">
                <a:tc>
                  <a:txBody>
                    <a:bodyPr/>
                    <a:lstStyle/>
                    <a:p>
                      <a:pPr lvl="0" algn="ctr">
                        <a:lnSpc>
                          <a:spcPts val="1600"/>
                        </a:lnSpc>
                      </a:pPr>
                      <a:r>
                        <a:rPr lang="en-US" altLang="zh-TW" sz="1400" dirty="0">
                          <a:latin typeface="Calibri" panose="020F0502020204030204" pitchFamily="34" charset="0"/>
                          <a:cs typeface="Calibri" panose="020F0502020204030204" pitchFamily="34" charset="0"/>
                        </a:rPr>
                        <a:t>18</a:t>
                      </a:r>
                      <a:endParaRPr lang="zh-TW" altLang="en-US" sz="1400" dirty="0">
                        <a:latin typeface="Calibri" panose="020F0502020204030204" pitchFamily="34" charset="0"/>
                        <a:cs typeface="Calibri" panose="020F0502020204030204" pitchFamily="34" charset="0"/>
                      </a:endParaRPr>
                    </a:p>
                  </a:txBody>
                  <a:tcPr>
                    <a:solidFill>
                      <a:schemeClr val="accent2">
                        <a:lumMod val="20000"/>
                        <a:lumOff val="80000"/>
                      </a:schemeClr>
                    </a:solidFill>
                  </a:tcPr>
                </a:tc>
                <a:tc>
                  <a:txBody>
                    <a:bodyPr/>
                    <a:lstStyle/>
                    <a:p>
                      <a:pPr lvl="0" algn="l">
                        <a:lnSpc>
                          <a:spcPts val="1600"/>
                        </a:lnSpc>
                      </a:pPr>
                      <a:r>
                        <a:rPr lang="en-US" altLang="zh-TW" sz="1400" dirty="0">
                          <a:latin typeface="Calibri" panose="020F0502020204030204" pitchFamily="34" charset="0"/>
                          <a:cs typeface="Calibri" panose="020F0502020204030204" pitchFamily="34" charset="0"/>
                        </a:rPr>
                        <a:t>Jan. 14</a:t>
                      </a:r>
                      <a:endParaRPr lang="zh-TW" altLang="en-US" sz="1400" dirty="0">
                        <a:latin typeface="Calibri" panose="020F0502020204030204" pitchFamily="34" charset="0"/>
                        <a:cs typeface="Calibri" panose="020F0502020204030204" pitchFamily="34" charset="0"/>
                      </a:endParaRPr>
                    </a:p>
                  </a:txBody>
                  <a:tcPr>
                    <a:solidFill>
                      <a:schemeClr val="accent2">
                        <a:lumMod val="20000"/>
                        <a:lumOff val="80000"/>
                      </a:schemeClr>
                    </a:solidFill>
                  </a:tcPr>
                </a:tc>
                <a:tc>
                  <a:txBody>
                    <a:bodyPr/>
                    <a:lstStyle/>
                    <a:p>
                      <a:pPr marL="0" marR="0" lvl="0" indent="0" algn="l" defTabSz="914400" rtl="0" eaLnBrk="1" fontAlgn="auto" latinLnBrk="0" hangingPunct="1">
                        <a:lnSpc>
                          <a:spcPts val="1600"/>
                        </a:lnSpc>
                        <a:spcBef>
                          <a:spcPts val="0"/>
                        </a:spcBef>
                        <a:spcAft>
                          <a:spcPts val="0"/>
                        </a:spcAft>
                        <a:buClrTx/>
                        <a:buSzTx/>
                        <a:buFontTx/>
                        <a:buNone/>
                        <a:tabLst/>
                        <a:defRPr/>
                      </a:pPr>
                      <a:r>
                        <a:rPr lang="en-US" altLang="zh-TW" sz="1400" dirty="0">
                          <a:latin typeface="Calibri" panose="020F0502020204030204" pitchFamily="34" charset="0"/>
                          <a:cs typeface="Calibri" panose="020F0502020204030204" pitchFamily="34" charset="0"/>
                        </a:rPr>
                        <a:t>Final Presentation</a:t>
                      </a:r>
                      <a:endParaRPr lang="zh-TW" altLang="en-US" sz="1400" dirty="0">
                        <a:latin typeface="Calibri" panose="020F0502020204030204" pitchFamily="34" charset="0"/>
                        <a:cs typeface="Calibri" panose="020F0502020204030204" pitchFamily="34" charset="0"/>
                      </a:endParaRPr>
                    </a:p>
                  </a:txBody>
                  <a:tcPr>
                    <a:solidFill>
                      <a:schemeClr val="accent2">
                        <a:lumMod val="20000"/>
                        <a:lumOff val="80000"/>
                      </a:schemeClr>
                    </a:solidFill>
                  </a:tcPr>
                </a:tc>
                <a:tc>
                  <a:txBody>
                    <a:bodyPr/>
                    <a:lstStyle/>
                    <a:p>
                      <a:pPr marL="0" marR="0" lvl="0" indent="0" algn="ctr" defTabSz="914400" rtl="0" eaLnBrk="1" fontAlgn="auto" latinLnBrk="0" hangingPunct="1">
                        <a:lnSpc>
                          <a:spcPts val="1600"/>
                        </a:lnSpc>
                        <a:spcBef>
                          <a:spcPts val="0"/>
                        </a:spcBef>
                        <a:spcAft>
                          <a:spcPts val="0"/>
                        </a:spcAft>
                        <a:buClrTx/>
                        <a:buSzTx/>
                        <a:buFontTx/>
                        <a:buNone/>
                        <a:tabLst/>
                        <a:defRPr/>
                      </a:pPr>
                      <a:r>
                        <a:rPr lang="en-US" altLang="zh-TW" sz="1400" dirty="0">
                          <a:solidFill>
                            <a:srgbClr val="0000FF"/>
                          </a:solidFill>
                          <a:latin typeface="Calibri" panose="020F0502020204030204" pitchFamily="34" charset="0"/>
                          <a:cs typeface="Calibri" panose="020F0502020204030204" pitchFamily="34" charset="0"/>
                        </a:rPr>
                        <a:t>Full Online Course</a:t>
                      </a:r>
                      <a:endParaRPr lang="zh-TW" altLang="en-US" sz="1400" dirty="0">
                        <a:solidFill>
                          <a:srgbClr val="0000FF"/>
                        </a:solidFill>
                        <a:latin typeface="Calibri" panose="020F0502020204030204" pitchFamily="34" charset="0"/>
                        <a:cs typeface="Calibri" panose="020F0502020204030204" pitchFamily="34" charset="0"/>
                      </a:endParaRPr>
                    </a:p>
                  </a:txBody>
                  <a:tcPr>
                    <a:solidFill>
                      <a:schemeClr val="accent2">
                        <a:lumMod val="20000"/>
                        <a:lumOff val="80000"/>
                      </a:schemeClr>
                    </a:solidFill>
                  </a:tcPr>
                </a:tc>
                <a:tc>
                  <a:txBody>
                    <a:bodyPr/>
                    <a:lstStyle/>
                    <a:p>
                      <a:pPr marL="0" marR="0" lvl="0" indent="0" algn="ctr" defTabSz="914400" rtl="0" eaLnBrk="1" fontAlgn="auto" latinLnBrk="0" hangingPunct="1">
                        <a:lnSpc>
                          <a:spcPts val="1600"/>
                        </a:lnSpc>
                        <a:spcBef>
                          <a:spcPts val="0"/>
                        </a:spcBef>
                        <a:spcAft>
                          <a:spcPts val="0"/>
                        </a:spcAft>
                        <a:buClrTx/>
                        <a:buSzTx/>
                        <a:buFontTx/>
                        <a:buNone/>
                        <a:tabLst/>
                        <a:defRPr/>
                      </a:pPr>
                      <a:endParaRPr lang="zh-TW" altLang="en-US" sz="1400" dirty="0">
                        <a:latin typeface="Calibri" panose="020F0502020204030204" pitchFamily="34" charset="0"/>
                        <a:cs typeface="Calibri" panose="020F0502020204030204" pitchFamily="34" charset="0"/>
                      </a:endParaRPr>
                    </a:p>
                  </a:txBody>
                  <a:tcPr>
                    <a:solidFill>
                      <a:schemeClr val="accent2">
                        <a:lumMod val="20000"/>
                        <a:lumOff val="80000"/>
                      </a:schemeClr>
                    </a:solidFill>
                  </a:tcPr>
                </a:tc>
                <a:extLst>
                  <a:ext uri="{0D108BD9-81ED-4DB2-BD59-A6C34878D82A}">
                    <a16:rowId xmlns:a16="http://schemas.microsoft.com/office/drawing/2014/main" val="4206269945"/>
                  </a:ext>
                </a:extLst>
              </a:tr>
            </a:tbl>
          </a:graphicData>
        </a:graphic>
      </p:graphicFrame>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2</a:t>
            </a:fld>
            <a:endParaRPr lang="zh-TW" altLang="en-US" dirty="0">
              <a:uFillTx/>
            </a:endParaRPr>
          </a:p>
        </p:txBody>
      </p:sp>
      <p:sp>
        <p:nvSpPr>
          <p:cNvPr id="4" name="矩形 3">
            <a:extLst>
              <a:ext uri="{FF2B5EF4-FFF2-40B4-BE49-F238E27FC236}">
                <a16:creationId xmlns:a16="http://schemas.microsoft.com/office/drawing/2014/main" id="{FE54D5EE-E3C9-4451-AD52-47843DE36D59}"/>
              </a:ext>
            </a:extLst>
          </p:cNvPr>
          <p:cNvSpPr/>
          <p:nvPr/>
        </p:nvSpPr>
        <p:spPr>
          <a:xfrm>
            <a:off x="6454452" y="257936"/>
            <a:ext cx="5587389" cy="646331"/>
          </a:xfrm>
          <a:prstGeom prst="rect">
            <a:avLst/>
          </a:prstGeom>
        </p:spPr>
        <p:txBody>
          <a:bodyPr wrap="square">
            <a:spAutoFit/>
          </a:bodyPr>
          <a:lstStyle/>
          <a:p>
            <a:pPr lvl="0" algn="ctr">
              <a:defRPr/>
            </a:pPr>
            <a:r>
              <a:rPr lang="en-US" altLang="zh-TW" dirty="0">
                <a:solidFill>
                  <a:srgbClr val="0000FF"/>
                </a:solidFill>
                <a:latin typeface="Calibri" panose="020F0502020204030204" pitchFamily="34" charset="0"/>
                <a:cs typeface="Calibri" panose="020F0502020204030204" pitchFamily="34" charset="0"/>
              </a:rPr>
              <a:t>Full Online Course: To practice taking online course, Required by the School (due to Covid-19)</a:t>
            </a:r>
            <a:endParaRPr lang="zh-TW" altLang="en-US" dirty="0">
              <a:solidFill>
                <a:srgbClr val="0000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67639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20</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Polled Input Subclass</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The input subsystem provides a subclass supporting simple input devices that do not raise interrupts but have to be periodically scanned or polled to detect changes in their state.</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A polled input device is described by a </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struct </a:t>
            </a:r>
            <a:r>
              <a:rPr lang="en-US" altLang="zh-TW"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input_polled_dev</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a:t>
            </a:r>
            <a:r>
              <a:rPr lang="en-US" altLang="zh-TW" dirty="0">
                <a:latin typeface="Calibri" panose="020F0502020204030204" pitchFamily="34" charset="0"/>
                <a:ea typeface="微軟正黑體" panose="020B0604030504040204" pitchFamily="34" charset="-120"/>
                <a:cs typeface="Calibri" panose="020F0502020204030204" pitchFamily="34" charset="0"/>
              </a:rPr>
              <a:t>structure:</a:t>
            </a: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p:txBody>
      </p:sp>
      <p:pic>
        <p:nvPicPr>
          <p:cNvPr id="2" name="圖片 1">
            <a:extLst>
              <a:ext uri="{FF2B5EF4-FFF2-40B4-BE49-F238E27FC236}">
                <a16:creationId xmlns:a16="http://schemas.microsoft.com/office/drawing/2014/main" id="{6A926B66-CEB2-4AC7-A3B7-24F5E88305B5}"/>
              </a:ext>
            </a:extLst>
          </p:cNvPr>
          <p:cNvPicPr>
            <a:picLocks noChangeAspect="1"/>
          </p:cNvPicPr>
          <p:nvPr/>
        </p:nvPicPr>
        <p:blipFill>
          <a:blip r:embed="rId3"/>
          <a:stretch>
            <a:fillRect/>
          </a:stretch>
        </p:blipFill>
        <p:spPr>
          <a:xfrm>
            <a:off x="814958" y="2839560"/>
            <a:ext cx="10558908" cy="3717063"/>
          </a:xfrm>
          <a:prstGeom prst="rect">
            <a:avLst/>
          </a:prstGeom>
        </p:spPr>
      </p:pic>
    </p:spTree>
    <p:extLst>
      <p:ext uri="{BB962C8B-B14F-4D97-AF65-F5344CB8AC3E}">
        <p14:creationId xmlns:p14="http://schemas.microsoft.com/office/powerpoint/2010/main" val="1112113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21</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Polled Input Subsystem API</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Allocating the </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struct </a:t>
            </a:r>
            <a:r>
              <a:rPr lang="en-US" altLang="zh-TW"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input_polled_dev</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a:t>
            </a:r>
            <a:r>
              <a:rPr lang="en-US" altLang="zh-TW" dirty="0">
                <a:latin typeface="Calibri" panose="020F0502020204030204" pitchFamily="34" charset="0"/>
                <a:ea typeface="微軟正黑體" panose="020B0604030504040204" pitchFamily="34" charset="-120"/>
                <a:cs typeface="Calibri" panose="020F0502020204030204" pitchFamily="34" charset="0"/>
              </a:rPr>
              <a:t>structure is done using </a:t>
            </a:r>
            <a:r>
              <a:rPr lang="en-US" altLang="zh-TW"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devm_input_allocate_polled_device</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Among the handlers of the </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struct </a:t>
            </a:r>
            <a:r>
              <a:rPr lang="en-US" altLang="zh-TW"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input_polled_dev</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a:t>
            </a:r>
            <a:r>
              <a:rPr lang="en-US" altLang="zh-TW" dirty="0">
                <a:latin typeface="Calibri" panose="020F0502020204030204" pitchFamily="34" charset="0"/>
                <a:ea typeface="微軟正黑體" panose="020B0604030504040204" pitchFamily="34" charset="-120"/>
                <a:cs typeface="Calibri" panose="020F0502020204030204" pitchFamily="34" charset="0"/>
              </a:rPr>
              <a:t>only the poll() method is mandatory, this function polls the device and posts input events.</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The fields id, name, </a:t>
            </a:r>
            <a:r>
              <a:rPr lang="en-US" altLang="zh-TW" dirty="0" err="1">
                <a:latin typeface="Calibri" panose="020F0502020204030204" pitchFamily="34" charset="0"/>
                <a:ea typeface="微軟正黑體" panose="020B0604030504040204" pitchFamily="34" charset="-120"/>
                <a:cs typeface="Calibri" panose="020F0502020204030204" pitchFamily="34" charset="0"/>
              </a:rPr>
              <a:t>evbit</a:t>
            </a:r>
            <a:r>
              <a:rPr lang="en-US" altLang="zh-TW" dirty="0">
                <a:latin typeface="Calibri" panose="020F0502020204030204" pitchFamily="34" charset="0"/>
                <a:ea typeface="微軟正黑體" panose="020B0604030504040204" pitchFamily="34" charset="-120"/>
                <a:cs typeface="Calibri" panose="020F0502020204030204" pitchFamily="34" charset="0"/>
              </a:rPr>
              <a:t> and </a:t>
            </a:r>
            <a:r>
              <a:rPr lang="en-US" altLang="zh-TW" dirty="0" err="1">
                <a:latin typeface="Calibri" panose="020F0502020204030204" pitchFamily="34" charset="0"/>
                <a:ea typeface="微軟正黑體" panose="020B0604030504040204" pitchFamily="34" charset="-120"/>
                <a:cs typeface="Calibri" panose="020F0502020204030204" pitchFamily="34" charset="0"/>
              </a:rPr>
              <a:t>keybit</a:t>
            </a:r>
            <a:r>
              <a:rPr lang="en-US" altLang="zh-TW" dirty="0">
                <a:latin typeface="Calibri" panose="020F0502020204030204" pitchFamily="34" charset="0"/>
                <a:ea typeface="微軟正黑體" panose="020B0604030504040204" pitchFamily="34" charset="-120"/>
                <a:cs typeface="Calibri" panose="020F0502020204030204" pitchFamily="34" charset="0"/>
              </a:rPr>
              <a:t> of the </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struct input </a:t>
            </a:r>
            <a:r>
              <a:rPr lang="en-US" altLang="zh-TW" dirty="0">
                <a:latin typeface="Calibri" panose="020F0502020204030204" pitchFamily="34" charset="0"/>
                <a:ea typeface="微軟正黑體" panose="020B0604030504040204" pitchFamily="34" charset="-120"/>
                <a:cs typeface="Calibri" panose="020F0502020204030204" pitchFamily="34" charset="0"/>
              </a:rPr>
              <a:t>structure must be initialized too.</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If none of the </a:t>
            </a:r>
            <a:r>
              <a:rPr lang="en-US" altLang="zh-TW" dirty="0" err="1">
                <a:latin typeface="Calibri" panose="020F0502020204030204" pitchFamily="34" charset="0"/>
                <a:ea typeface="微軟正黑體" panose="020B0604030504040204" pitchFamily="34" charset="-120"/>
                <a:cs typeface="Calibri" panose="020F0502020204030204" pitchFamily="34" charset="0"/>
              </a:rPr>
              <a:t>poll_interval</a:t>
            </a:r>
            <a:r>
              <a:rPr lang="en-US" altLang="zh-TW" dirty="0">
                <a:latin typeface="Calibri" panose="020F0502020204030204" pitchFamily="34" charset="0"/>
                <a:ea typeface="微軟正黑體" panose="020B0604030504040204" pitchFamily="34" charset="-120"/>
                <a:cs typeface="Calibri" panose="020F0502020204030204" pitchFamily="34" charset="0"/>
              </a:rPr>
              <a:t> fields are filled then the default poll interval is 500ms.</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The device registration/</a:t>
            </a:r>
            <a:r>
              <a:rPr lang="en-US" altLang="zh-TW" dirty="0" err="1">
                <a:latin typeface="Calibri" panose="020F0502020204030204" pitchFamily="34" charset="0"/>
                <a:ea typeface="微軟正黑體" panose="020B0604030504040204" pitchFamily="34" charset="-120"/>
                <a:cs typeface="Calibri" panose="020F0502020204030204" pitchFamily="34" charset="0"/>
              </a:rPr>
              <a:t>unregistration</a:t>
            </a:r>
            <a:r>
              <a:rPr lang="en-US" altLang="zh-TW" dirty="0">
                <a:latin typeface="Calibri" panose="020F0502020204030204" pitchFamily="34" charset="0"/>
                <a:ea typeface="微軟正黑體" panose="020B0604030504040204" pitchFamily="34" charset="-120"/>
                <a:cs typeface="Calibri" panose="020F0502020204030204" pitchFamily="34" charset="0"/>
              </a:rPr>
              <a:t> is done with:</a:t>
            </a:r>
          </a:p>
          <a:p>
            <a:pPr lvl="1">
              <a:lnSpc>
                <a:spcPct val="120000"/>
              </a:lnSpc>
              <a:spcBef>
                <a:spcPts val="300"/>
              </a:spcBef>
            </a:pPr>
            <a:r>
              <a:rPr lang="en-US" altLang="zh-TW" sz="24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input_register_polled_device</a:t>
            </a:r>
            <a:r>
              <a:rPr lang="en-US" altLang="zh-TW" sz="24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(struct </a:t>
            </a:r>
            <a:r>
              <a:rPr lang="en-US" altLang="zh-TW" sz="24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input_polled_dev</a:t>
            </a:r>
            <a:r>
              <a:rPr lang="en-US" altLang="zh-TW" sz="24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*dev)</a:t>
            </a:r>
            <a:r>
              <a:rPr lang="en-US" altLang="zh-TW" sz="2400" dirty="0">
                <a:latin typeface="Calibri" panose="020F0502020204030204" pitchFamily="34" charset="0"/>
                <a:ea typeface="微軟正黑體" panose="020B0604030504040204" pitchFamily="34" charset="-120"/>
                <a:cs typeface="Calibri" panose="020F0502020204030204" pitchFamily="34" charset="0"/>
              </a:rPr>
              <a:t>.</a:t>
            </a:r>
          </a:p>
          <a:p>
            <a:pPr lvl="1">
              <a:lnSpc>
                <a:spcPct val="120000"/>
              </a:lnSpc>
              <a:spcBef>
                <a:spcPts val="300"/>
              </a:spcBef>
            </a:pPr>
            <a:r>
              <a:rPr lang="en-US" altLang="zh-TW" sz="2400" dirty="0" err="1">
                <a:latin typeface="Calibri" panose="020F0502020204030204" pitchFamily="34" charset="0"/>
                <a:ea typeface="微軟正黑體" panose="020B0604030504040204" pitchFamily="34" charset="-120"/>
                <a:cs typeface="Calibri" panose="020F0502020204030204" pitchFamily="34" charset="0"/>
              </a:rPr>
              <a:t>Unregistration</a:t>
            </a:r>
            <a:r>
              <a:rPr lang="en-US" altLang="zh-TW" sz="2400" dirty="0">
                <a:latin typeface="Calibri" panose="020F0502020204030204" pitchFamily="34" charset="0"/>
                <a:ea typeface="微軟正黑體" panose="020B0604030504040204" pitchFamily="34" charset="-120"/>
                <a:cs typeface="Calibri" panose="020F0502020204030204" pitchFamily="34" charset="0"/>
              </a:rPr>
              <a:t> is automatic after using </a:t>
            </a:r>
            <a:r>
              <a:rPr lang="en-US" altLang="zh-TW" sz="24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devm_input_allocate_polled_device</a:t>
            </a:r>
            <a:r>
              <a:rPr lang="en-US" altLang="zh-TW" sz="24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a:t>
            </a:r>
            <a:endParaRPr lang="en-US" altLang="zh-TW" sz="2400" dirty="0">
              <a:solidFill>
                <a:srgbClr val="0000FF"/>
              </a:solidFill>
              <a:uFillTx/>
              <a:latin typeface="Calibri" panose="020F0502020204030204" pitchFamily="34" charset="0"/>
              <a:ea typeface="微軟正黑體" panose="020B0604030504040204" pitchFamily="34" charset="-120"/>
              <a:cs typeface="Calibri" panose="020F0502020204030204" pitchFamily="34" charset="0"/>
            </a:endParaRPr>
          </a:p>
        </p:txBody>
      </p:sp>
    </p:spTree>
    <p:extLst>
      <p:ext uri="{BB962C8B-B14F-4D97-AF65-F5344CB8AC3E}">
        <p14:creationId xmlns:p14="http://schemas.microsoft.com/office/powerpoint/2010/main" val="912898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22</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err="1"/>
              <a:t>evdev</a:t>
            </a:r>
            <a:r>
              <a:rPr lang="en-US" altLang="zh-TW" sz="3600" b="1" cap="none" dirty="0"/>
              <a:t> User Space Interface</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The main user space interface to input devices is the event interface</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Each input device is represented as a /dev/input/event&lt;X&gt; character device</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A user space application can use blocking and non-blocking reads, but also select() (to get notified of events) after opening this device.</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Each read will return struct </a:t>
            </a:r>
            <a:r>
              <a:rPr lang="en-US" altLang="zh-TW" dirty="0" err="1">
                <a:latin typeface="Calibri" panose="020F0502020204030204" pitchFamily="34" charset="0"/>
                <a:ea typeface="微軟正黑體" panose="020B0604030504040204" pitchFamily="34" charset="-120"/>
                <a:cs typeface="Calibri" panose="020F0502020204030204" pitchFamily="34" charset="0"/>
              </a:rPr>
              <a:t>input_event</a:t>
            </a:r>
            <a:r>
              <a:rPr lang="en-US" altLang="zh-TW" dirty="0">
                <a:latin typeface="Calibri" panose="020F0502020204030204" pitchFamily="34" charset="0"/>
                <a:ea typeface="微軟正黑體" panose="020B0604030504040204" pitchFamily="34" charset="-120"/>
                <a:cs typeface="Calibri" panose="020F0502020204030204" pitchFamily="34" charset="0"/>
              </a:rPr>
              <a:t> structures of the following format:</a:t>
            </a:r>
          </a:p>
          <a:p>
            <a:pPr>
              <a:lnSpc>
                <a:spcPct val="120000"/>
              </a:lnSpc>
              <a:spcBef>
                <a:spcPts val="300"/>
              </a:spcBef>
            </a:pP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endParaRPr lang="en-US" altLang="zh-TW" dirty="0">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endParaRPr lang="en-US" altLang="zh-TW" dirty="0">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r>
              <a:rPr lang="en-US" altLang="zh-TW" dirty="0">
                <a:latin typeface="Calibri" panose="020F0502020204030204" pitchFamily="34" charset="0"/>
                <a:cs typeface="Calibri" panose="020F0502020204030204" pitchFamily="34" charset="0"/>
              </a:rPr>
              <a:t>A very useful application for </a:t>
            </a:r>
            <a:r>
              <a:rPr lang="en-US" altLang="zh-TW" i="1" dirty="0">
                <a:latin typeface="Calibri" panose="020F0502020204030204" pitchFamily="34" charset="0"/>
                <a:cs typeface="Calibri" panose="020F0502020204030204" pitchFamily="34" charset="0"/>
              </a:rPr>
              <a:t>input device </a:t>
            </a:r>
            <a:r>
              <a:rPr lang="en-US" altLang="zh-TW" dirty="0">
                <a:latin typeface="Calibri" panose="020F0502020204030204" pitchFamily="34" charset="0"/>
                <a:cs typeface="Calibri" panose="020F0502020204030204" pitchFamily="34" charset="0"/>
              </a:rPr>
              <a:t>testing is </a:t>
            </a:r>
            <a:r>
              <a:rPr lang="en-US" altLang="zh-TW" dirty="0" err="1">
                <a:latin typeface="Calibri" panose="020F0502020204030204" pitchFamily="34" charset="0"/>
                <a:cs typeface="Calibri" panose="020F0502020204030204" pitchFamily="34" charset="0"/>
              </a:rPr>
              <a:t>evtest</a:t>
            </a:r>
            <a:r>
              <a:rPr lang="en-US" altLang="zh-TW" dirty="0">
                <a:latin typeface="Calibri" panose="020F0502020204030204" pitchFamily="34" charset="0"/>
                <a:cs typeface="Calibri" panose="020F0502020204030204" pitchFamily="34" charset="0"/>
              </a:rPr>
              <a:t>, from https://cgit.freedesktop.org/evtest/</a:t>
            </a: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p:txBody>
      </p:sp>
      <p:pic>
        <p:nvPicPr>
          <p:cNvPr id="2" name="圖片 1">
            <a:extLst>
              <a:ext uri="{FF2B5EF4-FFF2-40B4-BE49-F238E27FC236}">
                <a16:creationId xmlns:a16="http://schemas.microsoft.com/office/drawing/2014/main" id="{593B3BD1-4ED8-4DCE-89ED-960026F40522}"/>
              </a:ext>
            </a:extLst>
          </p:cNvPr>
          <p:cNvPicPr>
            <a:picLocks noChangeAspect="1"/>
          </p:cNvPicPr>
          <p:nvPr/>
        </p:nvPicPr>
        <p:blipFill>
          <a:blip r:embed="rId3"/>
          <a:stretch>
            <a:fillRect/>
          </a:stretch>
        </p:blipFill>
        <p:spPr>
          <a:xfrm>
            <a:off x="232370" y="3429000"/>
            <a:ext cx="11724084" cy="1521620"/>
          </a:xfrm>
          <a:prstGeom prst="rect">
            <a:avLst/>
          </a:prstGeom>
        </p:spPr>
      </p:pic>
    </p:spTree>
    <p:extLst>
      <p:ext uri="{BB962C8B-B14F-4D97-AF65-F5344CB8AC3E}">
        <p14:creationId xmlns:p14="http://schemas.microsoft.com/office/powerpoint/2010/main" val="2968471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23</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Memory Management</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Physical and Virtual Memory</a:t>
            </a: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p:txBody>
      </p:sp>
      <p:pic>
        <p:nvPicPr>
          <p:cNvPr id="2" name="圖片 1">
            <a:extLst>
              <a:ext uri="{FF2B5EF4-FFF2-40B4-BE49-F238E27FC236}">
                <a16:creationId xmlns:a16="http://schemas.microsoft.com/office/drawing/2014/main" id="{4BF811BA-F44A-4E73-8F24-0C0646EE8C0D}"/>
              </a:ext>
            </a:extLst>
          </p:cNvPr>
          <p:cNvPicPr>
            <a:picLocks noChangeAspect="1"/>
          </p:cNvPicPr>
          <p:nvPr/>
        </p:nvPicPr>
        <p:blipFill>
          <a:blip r:embed="rId3"/>
          <a:stretch>
            <a:fillRect/>
          </a:stretch>
        </p:blipFill>
        <p:spPr>
          <a:xfrm>
            <a:off x="2101292" y="1417558"/>
            <a:ext cx="7986239" cy="5288760"/>
          </a:xfrm>
          <a:prstGeom prst="rect">
            <a:avLst/>
          </a:prstGeom>
        </p:spPr>
      </p:pic>
    </p:spTree>
    <p:extLst>
      <p:ext uri="{BB962C8B-B14F-4D97-AF65-F5344CB8AC3E}">
        <p14:creationId xmlns:p14="http://schemas.microsoft.com/office/powerpoint/2010/main" val="483316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24</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Virtual Memory Organization</a:t>
            </a:r>
            <a:endParaRPr lang="en-US" altLang="zh-TW" sz="3600" b="1" cap="none" dirty="0">
              <a:uFillTx/>
            </a:endParaRPr>
          </a:p>
        </p:txBody>
      </p:sp>
      <p:sp>
        <p:nvSpPr>
          <p:cNvPr id="7" name="內容版面配置區 2"/>
          <p:cNvSpPr>
            <a:spLocks noGrp="1"/>
          </p:cNvSpPr>
          <p:nvPr>
            <p:ph idx="1"/>
          </p:nvPr>
        </p:nvSpPr>
        <p:spPr>
          <a:xfrm>
            <a:off x="4120704" y="894730"/>
            <a:ext cx="7734348" cy="5661893"/>
          </a:xfrm>
        </p:spPr>
        <p:txBody>
          <a:bodyPr anchor="t">
            <a:noAutofit/>
          </a:bodyPr>
          <a:lstStyle/>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1GB reserved for kernel-space</a:t>
            </a:r>
          </a:p>
          <a:p>
            <a:pPr lvl="1">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Contains kernel code and core data structures, identical in all address spaces</a:t>
            </a:r>
          </a:p>
          <a:p>
            <a:pPr lvl="1">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Most memory can be a direct mapping of physical memory at a fixed offset</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Complete 3GB exclusive mapping available for each user space process</a:t>
            </a:r>
          </a:p>
          <a:p>
            <a:pPr lvl="1">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Process code and data (program, stack, ...)</a:t>
            </a:r>
          </a:p>
          <a:p>
            <a:pPr lvl="1">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Memory-mapped files</a:t>
            </a:r>
          </a:p>
          <a:p>
            <a:pPr lvl="1">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Not necessarily mapped to physical memory (demand fault paging used for dynamic mapping to physical memory pages)</a:t>
            </a:r>
          </a:p>
          <a:p>
            <a:pPr lvl="1">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Differs from one address space to another</a:t>
            </a: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p:txBody>
      </p:sp>
      <p:pic>
        <p:nvPicPr>
          <p:cNvPr id="2" name="圖片 1">
            <a:extLst>
              <a:ext uri="{FF2B5EF4-FFF2-40B4-BE49-F238E27FC236}">
                <a16:creationId xmlns:a16="http://schemas.microsoft.com/office/drawing/2014/main" id="{9C0C6D6D-2A6A-4E6E-9795-0EAAAAB6CA6A}"/>
              </a:ext>
            </a:extLst>
          </p:cNvPr>
          <p:cNvPicPr>
            <a:picLocks noChangeAspect="1"/>
          </p:cNvPicPr>
          <p:nvPr/>
        </p:nvPicPr>
        <p:blipFill>
          <a:blip r:embed="rId3"/>
          <a:stretch>
            <a:fillRect/>
          </a:stretch>
        </p:blipFill>
        <p:spPr>
          <a:xfrm>
            <a:off x="864095" y="985957"/>
            <a:ext cx="2922836" cy="5455960"/>
          </a:xfrm>
          <a:prstGeom prst="rect">
            <a:avLst/>
          </a:prstGeom>
        </p:spPr>
      </p:pic>
    </p:spTree>
    <p:extLst>
      <p:ext uri="{BB962C8B-B14F-4D97-AF65-F5344CB8AC3E}">
        <p14:creationId xmlns:p14="http://schemas.microsoft.com/office/powerpoint/2010/main" val="41743379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25</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Physical / Virtual Memory Mapping</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p:txBody>
      </p:sp>
      <p:pic>
        <p:nvPicPr>
          <p:cNvPr id="2" name="圖片 1">
            <a:extLst>
              <a:ext uri="{FF2B5EF4-FFF2-40B4-BE49-F238E27FC236}">
                <a16:creationId xmlns:a16="http://schemas.microsoft.com/office/drawing/2014/main" id="{B55C58CB-1622-4657-9030-800D9C4B9F59}"/>
              </a:ext>
            </a:extLst>
          </p:cNvPr>
          <p:cNvPicPr>
            <a:picLocks noChangeAspect="1"/>
          </p:cNvPicPr>
          <p:nvPr/>
        </p:nvPicPr>
        <p:blipFill>
          <a:blip r:embed="rId3"/>
          <a:stretch>
            <a:fillRect/>
          </a:stretch>
        </p:blipFill>
        <p:spPr>
          <a:xfrm>
            <a:off x="1349901" y="1017742"/>
            <a:ext cx="9489021" cy="5698083"/>
          </a:xfrm>
          <a:prstGeom prst="rect">
            <a:avLst/>
          </a:prstGeom>
        </p:spPr>
      </p:pic>
    </p:spTree>
    <p:extLst>
      <p:ext uri="{BB962C8B-B14F-4D97-AF65-F5344CB8AC3E}">
        <p14:creationId xmlns:p14="http://schemas.microsoft.com/office/powerpoint/2010/main" val="1812142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26</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Accessing More Physical Memory</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sz="2200" dirty="0">
                <a:latin typeface="Calibri" panose="020F0502020204030204" pitchFamily="34" charset="0"/>
                <a:ea typeface="微軟正黑體" panose="020B0604030504040204" pitchFamily="34" charset="-120"/>
                <a:cs typeface="Calibri" panose="020F0502020204030204" pitchFamily="34" charset="0"/>
              </a:rPr>
              <a:t>Only less than 1GB memory addressable directly through kernel virtual address space</a:t>
            </a:r>
          </a:p>
          <a:p>
            <a:pPr>
              <a:lnSpc>
                <a:spcPct val="120000"/>
              </a:lnSpc>
              <a:spcBef>
                <a:spcPts val="300"/>
              </a:spcBef>
            </a:pPr>
            <a:r>
              <a:rPr lang="en-US" altLang="zh-TW" sz="2200" dirty="0">
                <a:latin typeface="Calibri" panose="020F0502020204030204" pitchFamily="34" charset="0"/>
                <a:ea typeface="微軟正黑體" panose="020B0604030504040204" pitchFamily="34" charset="-120"/>
                <a:cs typeface="Calibri" panose="020F0502020204030204" pitchFamily="34" charset="0"/>
              </a:rPr>
              <a:t>If more physical memory is present on the platform, part of the memory will not be accessible by kernel space, but can be used by user space</a:t>
            </a:r>
          </a:p>
          <a:p>
            <a:pPr>
              <a:lnSpc>
                <a:spcPct val="120000"/>
              </a:lnSpc>
              <a:spcBef>
                <a:spcPts val="300"/>
              </a:spcBef>
            </a:pPr>
            <a:r>
              <a:rPr lang="en-US" altLang="zh-TW" sz="2200" dirty="0">
                <a:latin typeface="Calibri" panose="020F0502020204030204" pitchFamily="34" charset="0"/>
                <a:ea typeface="微軟正黑體" panose="020B0604030504040204" pitchFamily="34" charset="-120"/>
                <a:cs typeface="Calibri" panose="020F0502020204030204" pitchFamily="34" charset="0"/>
              </a:rPr>
              <a:t>To allow the kernel to access more physical memory:</a:t>
            </a:r>
          </a:p>
          <a:p>
            <a:pPr lvl="1">
              <a:lnSpc>
                <a:spcPct val="120000"/>
              </a:lnSpc>
              <a:spcBef>
                <a:spcPts val="300"/>
              </a:spcBef>
            </a:pPr>
            <a:r>
              <a:rPr lang="en-US" altLang="zh-TW" sz="2200" dirty="0">
                <a:latin typeface="Calibri" panose="020F0502020204030204" pitchFamily="34" charset="0"/>
                <a:ea typeface="微軟正黑體" panose="020B0604030504040204" pitchFamily="34" charset="-120"/>
                <a:cs typeface="Calibri" panose="020F0502020204030204" pitchFamily="34" charset="0"/>
              </a:rPr>
              <a:t>Change the 3GB/1GB memory split to 2GB/2GB or 1GB/3GB (</a:t>
            </a:r>
            <a:r>
              <a:rPr lang="en-US" altLang="zh-TW" sz="22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CONFIG_VMSPLIT_2G </a:t>
            </a:r>
            <a:r>
              <a:rPr lang="en-US" altLang="zh-TW" sz="2200" dirty="0">
                <a:latin typeface="Calibri" panose="020F0502020204030204" pitchFamily="34" charset="0"/>
                <a:ea typeface="微軟正黑體" panose="020B0604030504040204" pitchFamily="34" charset="-120"/>
                <a:cs typeface="Calibri" panose="020F0502020204030204" pitchFamily="34" charset="0"/>
              </a:rPr>
              <a:t>or </a:t>
            </a:r>
            <a:r>
              <a:rPr lang="en-US" altLang="zh-TW" sz="22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CONFIG_VMSPLIT_1G</a:t>
            </a:r>
            <a:r>
              <a:rPr lang="en-US" altLang="zh-TW" sz="2200" dirty="0">
                <a:latin typeface="Calibri" panose="020F0502020204030204" pitchFamily="34" charset="0"/>
                <a:ea typeface="微軟正黑體" panose="020B0604030504040204" pitchFamily="34" charset="-120"/>
                <a:cs typeface="Calibri" panose="020F0502020204030204" pitchFamily="34" charset="0"/>
              </a:rPr>
              <a:t>) -&gt; reduce total user memory available for each process</a:t>
            </a:r>
          </a:p>
          <a:p>
            <a:pPr lvl="1">
              <a:lnSpc>
                <a:spcPct val="120000"/>
              </a:lnSpc>
              <a:spcBef>
                <a:spcPts val="300"/>
              </a:spcBef>
            </a:pPr>
            <a:r>
              <a:rPr lang="en-US" altLang="zh-TW" sz="2200" dirty="0">
                <a:latin typeface="Calibri" panose="020F0502020204030204" pitchFamily="34" charset="0"/>
                <a:ea typeface="微軟正黑體" panose="020B0604030504040204" pitchFamily="34" charset="-120"/>
                <a:cs typeface="Calibri" panose="020F0502020204030204" pitchFamily="34" charset="0"/>
              </a:rPr>
              <a:t>Change for a 64 bit architecture ;-) See Documentation/x86/x86_64/mm.txt for an example.</a:t>
            </a:r>
          </a:p>
          <a:p>
            <a:pPr lvl="1">
              <a:lnSpc>
                <a:spcPct val="120000"/>
              </a:lnSpc>
              <a:spcBef>
                <a:spcPts val="300"/>
              </a:spcBef>
            </a:pPr>
            <a:r>
              <a:rPr lang="en-US" altLang="zh-TW" sz="2200" dirty="0">
                <a:latin typeface="Calibri" panose="020F0502020204030204" pitchFamily="34" charset="0"/>
                <a:ea typeface="微軟正黑體" panose="020B0604030504040204" pitchFamily="34" charset="-120"/>
                <a:cs typeface="Calibri" panose="020F0502020204030204" pitchFamily="34" charset="0"/>
              </a:rPr>
              <a:t>Activate </a:t>
            </a:r>
            <a:r>
              <a:rPr lang="en-US" altLang="zh-TW" sz="2200" dirty="0" err="1">
                <a:latin typeface="Calibri" panose="020F0502020204030204" pitchFamily="34" charset="0"/>
                <a:ea typeface="微軟正黑體" panose="020B0604030504040204" pitchFamily="34" charset="-120"/>
                <a:cs typeface="Calibri" panose="020F0502020204030204" pitchFamily="34" charset="0"/>
              </a:rPr>
              <a:t>highmem</a:t>
            </a:r>
            <a:r>
              <a:rPr lang="en-US" altLang="zh-TW" sz="2200" dirty="0">
                <a:latin typeface="Calibri" panose="020F0502020204030204" pitchFamily="34" charset="0"/>
                <a:ea typeface="微軟正黑體" panose="020B0604030504040204" pitchFamily="34" charset="-120"/>
                <a:cs typeface="Calibri" panose="020F0502020204030204" pitchFamily="34" charset="0"/>
              </a:rPr>
              <a:t> support if available for your architecture:</a:t>
            </a:r>
          </a:p>
          <a:p>
            <a:pPr lvl="2">
              <a:lnSpc>
                <a:spcPct val="120000"/>
              </a:lnSpc>
              <a:spcBef>
                <a:spcPts val="300"/>
              </a:spcBef>
            </a:pPr>
            <a:r>
              <a:rPr lang="en-US" altLang="zh-TW" sz="2200" dirty="0">
                <a:latin typeface="Calibri" panose="020F0502020204030204" pitchFamily="34" charset="0"/>
                <a:ea typeface="微軟正黑體" panose="020B0604030504040204" pitchFamily="34" charset="-120"/>
                <a:cs typeface="Calibri" panose="020F0502020204030204" pitchFamily="34" charset="0"/>
              </a:rPr>
              <a:t>Allows kernel to map parts of its non-directly accessible memory</a:t>
            </a:r>
          </a:p>
          <a:p>
            <a:pPr lvl="2">
              <a:lnSpc>
                <a:spcPct val="120000"/>
              </a:lnSpc>
              <a:spcBef>
                <a:spcPts val="300"/>
              </a:spcBef>
            </a:pPr>
            <a:r>
              <a:rPr lang="en-US" altLang="zh-TW" sz="2200" dirty="0">
                <a:latin typeface="Calibri" panose="020F0502020204030204" pitchFamily="34" charset="0"/>
                <a:ea typeface="微軟正黑體" panose="020B0604030504040204" pitchFamily="34" charset="-120"/>
                <a:cs typeface="Calibri" panose="020F0502020204030204" pitchFamily="34" charset="0"/>
              </a:rPr>
              <a:t>Mapping must be requested explicitly</a:t>
            </a:r>
          </a:p>
          <a:p>
            <a:pPr lvl="2">
              <a:lnSpc>
                <a:spcPct val="120000"/>
              </a:lnSpc>
              <a:spcBef>
                <a:spcPts val="300"/>
              </a:spcBef>
            </a:pPr>
            <a:r>
              <a:rPr lang="en-US" altLang="zh-TW" sz="2200" dirty="0">
                <a:latin typeface="Calibri" panose="020F0502020204030204" pitchFamily="34" charset="0"/>
                <a:ea typeface="微軟正黑體" panose="020B0604030504040204" pitchFamily="34" charset="-120"/>
                <a:cs typeface="Calibri" panose="020F0502020204030204" pitchFamily="34" charset="0"/>
              </a:rPr>
              <a:t>Limited addresses ranges reserved for this usage</a:t>
            </a:r>
          </a:p>
          <a:p>
            <a:pPr>
              <a:lnSpc>
                <a:spcPct val="120000"/>
              </a:lnSpc>
              <a:spcBef>
                <a:spcPts val="300"/>
              </a:spcBef>
            </a:pPr>
            <a:r>
              <a:rPr lang="en-US" altLang="zh-TW" sz="2200" dirty="0">
                <a:latin typeface="Calibri" panose="020F0502020204030204" pitchFamily="34" charset="0"/>
                <a:ea typeface="微軟正黑體" panose="020B0604030504040204" pitchFamily="34" charset="-120"/>
                <a:cs typeface="Calibri" panose="020F0502020204030204" pitchFamily="34" charset="0"/>
              </a:rPr>
              <a:t>See https://lwn.net/Articles/75174/ for useful explanations</a:t>
            </a:r>
            <a:endParaRPr lang="en-US" altLang="zh-TW" sz="2200" dirty="0">
              <a:uFillTx/>
              <a:latin typeface="Calibri" panose="020F0502020204030204" pitchFamily="34" charset="0"/>
              <a:ea typeface="微軟正黑體" panose="020B0604030504040204" pitchFamily="34" charset="-120"/>
              <a:cs typeface="Calibri" panose="020F0502020204030204" pitchFamily="34" charset="0"/>
            </a:endParaRPr>
          </a:p>
        </p:txBody>
      </p:sp>
    </p:spTree>
    <p:extLst>
      <p:ext uri="{BB962C8B-B14F-4D97-AF65-F5344CB8AC3E}">
        <p14:creationId xmlns:p14="http://schemas.microsoft.com/office/powerpoint/2010/main" val="36446056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27</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Notes on User Space Memory</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New user space memory is allocated either from the already allocated process memory, or using the </a:t>
            </a:r>
            <a:r>
              <a:rPr lang="en-US" altLang="zh-TW" dirty="0" err="1">
                <a:latin typeface="Calibri" panose="020F0502020204030204" pitchFamily="34" charset="0"/>
                <a:ea typeface="微軟正黑體" panose="020B0604030504040204" pitchFamily="34" charset="-120"/>
                <a:cs typeface="Calibri" panose="020F0502020204030204" pitchFamily="34" charset="0"/>
              </a:rPr>
              <a:t>mmap</a:t>
            </a:r>
            <a:r>
              <a:rPr lang="en-US" altLang="zh-TW" dirty="0">
                <a:latin typeface="Calibri" panose="020F0502020204030204" pitchFamily="34" charset="0"/>
                <a:ea typeface="微軟正黑體" panose="020B0604030504040204" pitchFamily="34" charset="-120"/>
                <a:cs typeface="Calibri" panose="020F0502020204030204" pitchFamily="34" charset="0"/>
              </a:rPr>
              <a:t> system call</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Note that memory allocated may not be physically allocated:</a:t>
            </a:r>
          </a:p>
          <a:p>
            <a:pPr lvl="1">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Kernel uses </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demand fault paging </a:t>
            </a:r>
            <a:r>
              <a:rPr lang="en-US" altLang="zh-TW" dirty="0">
                <a:latin typeface="Calibri" panose="020F0502020204030204" pitchFamily="34" charset="0"/>
                <a:ea typeface="微軟正黑體" panose="020B0604030504040204" pitchFamily="34" charset="-120"/>
                <a:cs typeface="Calibri" panose="020F0502020204030204" pitchFamily="34" charset="0"/>
              </a:rPr>
              <a:t>to allocate the physical page (the physical page is allocated when access to the virtual address generates a page fault)</a:t>
            </a:r>
          </a:p>
          <a:p>
            <a:pPr lvl="1">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 or may have been swapped out, which also induces a page fault</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User space memory allocation is allowed to over-commit memory (more than available physical memory) -&gt; can lead to out of memory</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OOM killer kicks in and selects a process to kill to retrieve some memory. That’s better than letting the system freeze.</a:t>
            </a: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p:txBody>
      </p:sp>
    </p:spTree>
    <p:extLst>
      <p:ext uri="{BB962C8B-B14F-4D97-AF65-F5344CB8AC3E}">
        <p14:creationId xmlns:p14="http://schemas.microsoft.com/office/powerpoint/2010/main" val="39438678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28</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Allocators in the Kernel</a:t>
            </a:r>
            <a:endParaRPr lang="en-US" altLang="zh-TW" sz="3600" b="1" cap="none" dirty="0">
              <a:uFillTx/>
            </a:endParaRPr>
          </a:p>
        </p:txBody>
      </p:sp>
      <p:pic>
        <p:nvPicPr>
          <p:cNvPr id="2" name="內容版面配置區 1">
            <a:extLst>
              <a:ext uri="{FF2B5EF4-FFF2-40B4-BE49-F238E27FC236}">
                <a16:creationId xmlns:a16="http://schemas.microsoft.com/office/drawing/2014/main" id="{AEF7BA8C-FBDF-408B-B86A-85A208ECA26D}"/>
              </a:ext>
            </a:extLst>
          </p:cNvPr>
          <p:cNvPicPr>
            <a:picLocks noGrp="1" noChangeAspect="1"/>
          </p:cNvPicPr>
          <p:nvPr>
            <p:ph idx="1"/>
          </p:nvPr>
        </p:nvPicPr>
        <p:blipFill>
          <a:blip r:embed="rId3"/>
          <a:stretch>
            <a:fillRect/>
          </a:stretch>
        </p:blipFill>
        <p:spPr>
          <a:xfrm>
            <a:off x="2594472" y="895350"/>
            <a:ext cx="7431681" cy="5661025"/>
          </a:xfrm>
          <a:prstGeom prst="rect">
            <a:avLst/>
          </a:prstGeom>
        </p:spPr>
      </p:pic>
    </p:spTree>
    <p:extLst>
      <p:ext uri="{BB962C8B-B14F-4D97-AF65-F5344CB8AC3E}">
        <p14:creationId xmlns:p14="http://schemas.microsoft.com/office/powerpoint/2010/main" val="31439906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29</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Page Allocator</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Appropriate for medium-size allocations</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A page is usually 4K, but can be made greater in some architectures (</a:t>
            </a:r>
            <a:r>
              <a:rPr lang="en-US" altLang="zh-TW" dirty="0" err="1">
                <a:latin typeface="Calibri" panose="020F0502020204030204" pitchFamily="34" charset="0"/>
                <a:ea typeface="微軟正黑體" panose="020B0604030504040204" pitchFamily="34" charset="-120"/>
                <a:cs typeface="Calibri" panose="020F0502020204030204" pitchFamily="34" charset="0"/>
              </a:rPr>
              <a:t>sh</a:t>
            </a:r>
            <a:r>
              <a:rPr lang="en-US" altLang="zh-TW" dirty="0">
                <a:latin typeface="Calibri" panose="020F0502020204030204" pitchFamily="34" charset="0"/>
                <a:ea typeface="微軟正黑體" panose="020B0604030504040204" pitchFamily="34" charset="-120"/>
                <a:cs typeface="Calibri" panose="020F0502020204030204" pitchFamily="34" charset="0"/>
              </a:rPr>
              <a:t>, </a:t>
            </a:r>
            <a:r>
              <a:rPr lang="en-US" altLang="zh-TW" dirty="0" err="1">
                <a:latin typeface="Calibri" panose="020F0502020204030204" pitchFamily="34" charset="0"/>
                <a:ea typeface="微軟正黑體" panose="020B0604030504040204" pitchFamily="34" charset="-120"/>
                <a:cs typeface="Calibri" panose="020F0502020204030204" pitchFamily="34" charset="0"/>
              </a:rPr>
              <a:t>mips</a:t>
            </a:r>
            <a:r>
              <a:rPr lang="en-US" altLang="zh-TW" dirty="0">
                <a:latin typeface="Calibri" panose="020F0502020204030204" pitchFamily="34" charset="0"/>
                <a:ea typeface="微軟正黑體" panose="020B0604030504040204" pitchFamily="34" charset="-120"/>
                <a:cs typeface="Calibri" panose="020F0502020204030204" pitchFamily="34" charset="0"/>
              </a:rPr>
              <a:t>: 4, 8, 16 or 64 KB, but not configurable in x86 or arm).</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Buddy allocator strategy, so only allocations of power of two number of pages are possible: 1 page, 2 pages, 4 pages, 8 pages, 16 pages, etc.</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Typical maximum size is 8192 KB, but it might depend on the kernel configuration.</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The allocated area is virtually contiguous (of course), but also physically contiguous. It is allocated in the identity-mapped part of the kernel memory space.</a:t>
            </a:r>
          </a:p>
          <a:p>
            <a:pPr lvl="1">
              <a:lnSpc>
                <a:spcPct val="120000"/>
              </a:lnSpc>
              <a:spcBef>
                <a:spcPts val="300"/>
              </a:spcBef>
            </a:pPr>
            <a:r>
              <a:rPr lang="en-US" altLang="zh-TW" sz="2400" dirty="0">
                <a:latin typeface="Calibri" panose="020F0502020204030204" pitchFamily="34" charset="0"/>
                <a:ea typeface="微軟正黑體" panose="020B0604030504040204" pitchFamily="34" charset="-120"/>
                <a:cs typeface="Calibri" panose="020F0502020204030204" pitchFamily="34" charset="0"/>
              </a:rPr>
              <a:t>This means that large areas may not be available or hard to retrieve due to physical memory fragmentation.</a:t>
            </a: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p:txBody>
      </p:sp>
    </p:spTree>
    <p:extLst>
      <p:ext uri="{BB962C8B-B14F-4D97-AF65-F5344CB8AC3E}">
        <p14:creationId xmlns:p14="http://schemas.microsoft.com/office/powerpoint/2010/main" val="1587279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3</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Device Managed Allocations</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The </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probe()</a:t>
            </a:r>
            <a:r>
              <a:rPr lang="en-US" altLang="zh-TW" dirty="0">
                <a:latin typeface="Calibri" panose="020F0502020204030204" pitchFamily="34" charset="0"/>
                <a:ea typeface="微軟正黑體" panose="020B0604030504040204" pitchFamily="34" charset="-120"/>
                <a:cs typeface="Calibri" panose="020F0502020204030204" pitchFamily="34" charset="0"/>
              </a:rPr>
              <a:t> function is typically responsible for allocating a significant number</a:t>
            </a:r>
            <a:r>
              <a:rPr lang="zh-TW" altLang="en-US" dirty="0">
                <a:latin typeface="Calibri" panose="020F0502020204030204" pitchFamily="34" charset="0"/>
                <a:ea typeface="微軟正黑體" panose="020B0604030504040204" pitchFamily="34" charset="-120"/>
                <a:cs typeface="Calibri" panose="020F0502020204030204" pitchFamily="34" charset="0"/>
              </a:rPr>
              <a:t> </a:t>
            </a:r>
            <a:r>
              <a:rPr lang="en-US" altLang="zh-TW" dirty="0">
                <a:latin typeface="Calibri" panose="020F0502020204030204" pitchFamily="34" charset="0"/>
                <a:ea typeface="微軟正黑體" panose="020B0604030504040204" pitchFamily="34" charset="-120"/>
                <a:cs typeface="Calibri" panose="020F0502020204030204" pitchFamily="34" charset="0"/>
              </a:rPr>
              <a:t>of resources: memory, mapping I/O registers, registering interrupt handlers, etc.</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These resource allocations have to be properly freed:</a:t>
            </a:r>
          </a:p>
          <a:p>
            <a:pPr lvl="1">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In the </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probe()</a:t>
            </a:r>
            <a:r>
              <a:rPr lang="en-US" altLang="zh-TW" dirty="0">
                <a:latin typeface="Calibri" panose="020F0502020204030204" pitchFamily="34" charset="0"/>
                <a:ea typeface="微軟正黑體" panose="020B0604030504040204" pitchFamily="34" charset="-120"/>
                <a:cs typeface="Calibri" panose="020F0502020204030204" pitchFamily="34" charset="0"/>
              </a:rPr>
              <a:t> function, in case of failure</a:t>
            </a:r>
          </a:p>
          <a:p>
            <a:pPr lvl="1">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In the </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remove() </a:t>
            </a:r>
            <a:r>
              <a:rPr lang="en-US" altLang="zh-TW" dirty="0">
                <a:latin typeface="Calibri" panose="020F0502020204030204" pitchFamily="34" charset="0"/>
                <a:ea typeface="微軟正黑體" panose="020B0604030504040204" pitchFamily="34" charset="-120"/>
                <a:cs typeface="Calibri" panose="020F0502020204030204" pitchFamily="34" charset="0"/>
              </a:rPr>
              <a:t>function</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This required a lot of failure handling code that was rarely tested</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To solve this problem, device managed allocations have been introduced.</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The idea is to associate resource allocation with the struct device, and</a:t>
            </a:r>
            <a:r>
              <a:rPr lang="zh-TW" altLang="en-US" dirty="0">
                <a:latin typeface="Calibri" panose="020F0502020204030204" pitchFamily="34" charset="0"/>
                <a:ea typeface="微軟正黑體" panose="020B0604030504040204" pitchFamily="34" charset="-120"/>
                <a:cs typeface="Calibri" panose="020F0502020204030204" pitchFamily="34" charset="0"/>
              </a:rPr>
              <a:t> </a:t>
            </a:r>
            <a:r>
              <a:rPr lang="en-US" altLang="zh-TW" dirty="0">
                <a:latin typeface="Calibri" panose="020F0502020204030204" pitchFamily="34" charset="0"/>
                <a:ea typeface="微軟正黑體" panose="020B0604030504040204" pitchFamily="34" charset="-120"/>
                <a:cs typeface="Calibri" panose="020F0502020204030204" pitchFamily="34" charset="0"/>
              </a:rPr>
              <a:t>automatically release those resources</a:t>
            </a:r>
          </a:p>
          <a:p>
            <a:pPr lvl="1">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When the device disappears</a:t>
            </a:r>
          </a:p>
          <a:p>
            <a:pPr lvl="1">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When the device is unbound from the driver</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Functions prefixed by </a:t>
            </a:r>
            <a:r>
              <a:rPr lang="en-US" altLang="zh-TW"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devm</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_</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See Documentation/driver-model/devres.txt for details</a:t>
            </a: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30</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Page Allocator API: Get free pages</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sz="26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unsigned long </a:t>
            </a:r>
            <a:r>
              <a:rPr lang="en-US" altLang="zh-TW" sz="26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get_zeroed_page</a:t>
            </a:r>
            <a:r>
              <a:rPr lang="en-US" altLang="zh-TW" sz="26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(int flags)</a:t>
            </a:r>
          </a:p>
          <a:p>
            <a:pPr lvl="1">
              <a:lnSpc>
                <a:spcPct val="120000"/>
              </a:lnSpc>
              <a:spcBef>
                <a:spcPts val="300"/>
              </a:spcBef>
            </a:pPr>
            <a:r>
              <a:rPr lang="en-US" altLang="zh-TW" sz="2600" dirty="0">
                <a:latin typeface="Calibri" panose="020F0502020204030204" pitchFamily="34" charset="0"/>
                <a:cs typeface="Calibri" panose="020F0502020204030204" pitchFamily="34" charset="0"/>
              </a:rPr>
              <a:t>Returns the virtual address of a free page, initialized to zero</a:t>
            </a:r>
          </a:p>
          <a:p>
            <a:pPr lvl="1">
              <a:lnSpc>
                <a:spcPct val="120000"/>
              </a:lnSpc>
              <a:spcBef>
                <a:spcPts val="300"/>
              </a:spcBef>
            </a:pPr>
            <a:r>
              <a:rPr lang="en-US" altLang="zh-TW" sz="2600" dirty="0">
                <a:latin typeface="Calibri" panose="020F0502020204030204" pitchFamily="34" charset="0"/>
                <a:cs typeface="Calibri" panose="020F0502020204030204" pitchFamily="34" charset="0"/>
              </a:rPr>
              <a:t>flags: see the next pages for details.</a:t>
            </a:r>
          </a:p>
          <a:p>
            <a:pPr>
              <a:lnSpc>
                <a:spcPct val="120000"/>
              </a:lnSpc>
              <a:spcBef>
                <a:spcPts val="300"/>
              </a:spcBef>
            </a:pPr>
            <a:r>
              <a:rPr lang="en-US" altLang="zh-TW" sz="2600" dirty="0">
                <a:solidFill>
                  <a:srgbClr val="0000FF"/>
                </a:solidFill>
                <a:latin typeface="Calibri" panose="020F0502020204030204" pitchFamily="34" charset="0"/>
                <a:cs typeface="Calibri" panose="020F0502020204030204" pitchFamily="34" charset="0"/>
              </a:rPr>
              <a:t>unsigned long __</a:t>
            </a:r>
            <a:r>
              <a:rPr lang="en-US" altLang="zh-TW" sz="2600" dirty="0" err="1">
                <a:solidFill>
                  <a:srgbClr val="0000FF"/>
                </a:solidFill>
                <a:latin typeface="Calibri" panose="020F0502020204030204" pitchFamily="34" charset="0"/>
                <a:cs typeface="Calibri" panose="020F0502020204030204" pitchFamily="34" charset="0"/>
              </a:rPr>
              <a:t>get_free_page</a:t>
            </a:r>
            <a:r>
              <a:rPr lang="en-US" altLang="zh-TW" sz="2600" dirty="0">
                <a:solidFill>
                  <a:srgbClr val="0000FF"/>
                </a:solidFill>
                <a:latin typeface="Calibri" panose="020F0502020204030204" pitchFamily="34" charset="0"/>
                <a:cs typeface="Calibri" panose="020F0502020204030204" pitchFamily="34" charset="0"/>
              </a:rPr>
              <a:t>(int flags)</a:t>
            </a:r>
          </a:p>
          <a:p>
            <a:pPr lvl="1">
              <a:lnSpc>
                <a:spcPct val="120000"/>
              </a:lnSpc>
              <a:spcBef>
                <a:spcPts val="300"/>
              </a:spcBef>
            </a:pPr>
            <a:r>
              <a:rPr lang="en-US" altLang="zh-TW" sz="2600" dirty="0">
                <a:latin typeface="Calibri" panose="020F0502020204030204" pitchFamily="34" charset="0"/>
                <a:cs typeface="Calibri" panose="020F0502020204030204" pitchFamily="34" charset="0"/>
              </a:rPr>
              <a:t>Same, but doesn’t initialize the contents</a:t>
            </a:r>
          </a:p>
          <a:p>
            <a:pPr>
              <a:lnSpc>
                <a:spcPct val="120000"/>
              </a:lnSpc>
              <a:spcBef>
                <a:spcPts val="300"/>
              </a:spcBef>
            </a:pPr>
            <a:r>
              <a:rPr lang="en-US" altLang="zh-TW" sz="2600" dirty="0">
                <a:solidFill>
                  <a:srgbClr val="0000FF"/>
                </a:solidFill>
                <a:latin typeface="Calibri" panose="020F0502020204030204" pitchFamily="34" charset="0"/>
                <a:cs typeface="Calibri" panose="020F0502020204030204" pitchFamily="34" charset="0"/>
              </a:rPr>
              <a:t>unsigned long __</a:t>
            </a:r>
            <a:r>
              <a:rPr lang="en-US" altLang="zh-TW" sz="2600" dirty="0" err="1">
                <a:solidFill>
                  <a:srgbClr val="0000FF"/>
                </a:solidFill>
                <a:latin typeface="Calibri" panose="020F0502020204030204" pitchFamily="34" charset="0"/>
                <a:cs typeface="Calibri" panose="020F0502020204030204" pitchFamily="34" charset="0"/>
              </a:rPr>
              <a:t>get_free_pages</a:t>
            </a:r>
            <a:r>
              <a:rPr lang="en-US" altLang="zh-TW" sz="2600" dirty="0">
                <a:solidFill>
                  <a:srgbClr val="0000FF"/>
                </a:solidFill>
                <a:latin typeface="Calibri" panose="020F0502020204030204" pitchFamily="34" charset="0"/>
                <a:cs typeface="Calibri" panose="020F0502020204030204" pitchFamily="34" charset="0"/>
              </a:rPr>
              <a:t>(int flags, unsigned int order)</a:t>
            </a:r>
            <a:endParaRPr lang="en-US" altLang="zh-TW" sz="2600" dirty="0">
              <a:solidFill>
                <a:srgbClr val="0000FF"/>
              </a:solidFill>
              <a:latin typeface="Calibri" panose="020F0502020204030204" pitchFamily="34" charset="0"/>
              <a:ea typeface="微軟正黑體" panose="020B0604030504040204" pitchFamily="34" charset="-120"/>
              <a:cs typeface="Calibri" panose="020F0502020204030204" pitchFamily="34" charset="0"/>
            </a:endParaRPr>
          </a:p>
          <a:p>
            <a:pPr lvl="1">
              <a:lnSpc>
                <a:spcPct val="120000"/>
              </a:lnSpc>
              <a:spcBef>
                <a:spcPts val="300"/>
              </a:spcBef>
            </a:pPr>
            <a:r>
              <a:rPr lang="en-US" altLang="zh-TW" sz="2600" dirty="0">
                <a:latin typeface="Calibri" panose="020F0502020204030204" pitchFamily="34" charset="0"/>
                <a:cs typeface="Calibri" panose="020F0502020204030204" pitchFamily="34" charset="0"/>
              </a:rPr>
              <a:t>Returns the starting virtual address of an area of several contiguous pages in physical RAM, with order being log2(</a:t>
            </a:r>
            <a:r>
              <a:rPr lang="en-US" altLang="zh-TW" sz="2600" dirty="0" err="1">
                <a:latin typeface="Calibri" panose="020F0502020204030204" pitchFamily="34" charset="0"/>
                <a:cs typeface="Calibri" panose="020F0502020204030204" pitchFamily="34" charset="0"/>
              </a:rPr>
              <a:t>number_of_pages</a:t>
            </a:r>
            <a:r>
              <a:rPr lang="en-US" altLang="zh-TW" sz="2600" dirty="0">
                <a:latin typeface="Calibri" panose="020F0502020204030204" pitchFamily="34" charset="0"/>
                <a:cs typeface="Calibri" panose="020F0502020204030204" pitchFamily="34" charset="0"/>
              </a:rPr>
              <a:t>).Can be computed from the size with the </a:t>
            </a:r>
            <a:r>
              <a:rPr lang="en-US" altLang="zh-TW" sz="2600" dirty="0" err="1">
                <a:solidFill>
                  <a:srgbClr val="0000FF"/>
                </a:solidFill>
                <a:latin typeface="Calibri" panose="020F0502020204030204" pitchFamily="34" charset="0"/>
                <a:cs typeface="Calibri" panose="020F0502020204030204" pitchFamily="34" charset="0"/>
              </a:rPr>
              <a:t>get_order</a:t>
            </a:r>
            <a:r>
              <a:rPr lang="en-US" altLang="zh-TW" sz="2600" dirty="0">
                <a:solidFill>
                  <a:srgbClr val="0000FF"/>
                </a:solidFill>
                <a:latin typeface="Calibri" panose="020F0502020204030204" pitchFamily="34" charset="0"/>
                <a:cs typeface="Calibri" panose="020F0502020204030204" pitchFamily="34" charset="0"/>
              </a:rPr>
              <a:t>() </a:t>
            </a:r>
            <a:r>
              <a:rPr lang="en-US" altLang="zh-TW" sz="2600" dirty="0">
                <a:latin typeface="Calibri" panose="020F0502020204030204" pitchFamily="34" charset="0"/>
                <a:cs typeface="Calibri" panose="020F0502020204030204" pitchFamily="34" charset="0"/>
              </a:rPr>
              <a:t>function.</a:t>
            </a:r>
            <a:endParaRPr lang="en-US" altLang="zh-TW" sz="2600" dirty="0">
              <a:uFillTx/>
              <a:latin typeface="Calibri" panose="020F0502020204030204" pitchFamily="34" charset="0"/>
              <a:ea typeface="微軟正黑體" panose="020B0604030504040204" pitchFamily="34" charset="-120"/>
              <a:cs typeface="Calibri" panose="020F0502020204030204" pitchFamily="34" charset="0"/>
            </a:endParaRPr>
          </a:p>
        </p:txBody>
      </p:sp>
    </p:spTree>
    <p:extLst>
      <p:ext uri="{BB962C8B-B14F-4D97-AF65-F5344CB8AC3E}">
        <p14:creationId xmlns:p14="http://schemas.microsoft.com/office/powerpoint/2010/main" val="29781805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31</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Page Allocator API: Free Pages</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sz="26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void </a:t>
            </a:r>
            <a:r>
              <a:rPr lang="en-US" altLang="zh-TW" sz="26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free_page</a:t>
            </a:r>
            <a:r>
              <a:rPr lang="en-US" altLang="zh-TW" sz="26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(unsigned long </a:t>
            </a:r>
            <a:r>
              <a:rPr lang="en-US" altLang="zh-TW" sz="26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addr</a:t>
            </a:r>
            <a:r>
              <a:rPr lang="en-US" altLang="zh-TW" sz="26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a:t>
            </a:r>
          </a:p>
          <a:p>
            <a:pPr lvl="1">
              <a:lnSpc>
                <a:spcPct val="120000"/>
              </a:lnSpc>
              <a:spcBef>
                <a:spcPts val="300"/>
              </a:spcBef>
            </a:pPr>
            <a:r>
              <a:rPr lang="en-US" altLang="zh-TW" sz="2600" dirty="0">
                <a:latin typeface="Calibri" panose="020F0502020204030204" pitchFamily="34" charset="0"/>
                <a:ea typeface="微軟正黑體" panose="020B0604030504040204" pitchFamily="34" charset="-120"/>
                <a:cs typeface="Calibri" panose="020F0502020204030204" pitchFamily="34" charset="0"/>
              </a:rPr>
              <a:t>Frees one page.</a:t>
            </a:r>
          </a:p>
          <a:p>
            <a:pPr>
              <a:lnSpc>
                <a:spcPct val="120000"/>
              </a:lnSpc>
              <a:spcBef>
                <a:spcPts val="300"/>
              </a:spcBef>
            </a:pPr>
            <a:r>
              <a:rPr lang="en-US" altLang="zh-TW" sz="26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void </a:t>
            </a:r>
            <a:r>
              <a:rPr lang="en-US" altLang="zh-TW" sz="26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free_pages</a:t>
            </a:r>
            <a:r>
              <a:rPr lang="en-US" altLang="zh-TW" sz="26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(unsigned long </a:t>
            </a:r>
            <a:r>
              <a:rPr lang="en-US" altLang="zh-TW" sz="26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addr</a:t>
            </a:r>
            <a:r>
              <a:rPr lang="en-US" altLang="zh-TW" sz="26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unsigned int order)</a:t>
            </a:r>
          </a:p>
          <a:p>
            <a:pPr lvl="1">
              <a:lnSpc>
                <a:spcPct val="120000"/>
              </a:lnSpc>
              <a:spcBef>
                <a:spcPts val="300"/>
              </a:spcBef>
            </a:pPr>
            <a:r>
              <a:rPr lang="en-US" altLang="zh-TW" sz="2600" dirty="0">
                <a:latin typeface="Calibri" panose="020F0502020204030204" pitchFamily="34" charset="0"/>
                <a:ea typeface="微軟正黑體" panose="020B0604030504040204" pitchFamily="34" charset="-120"/>
                <a:cs typeface="Calibri" panose="020F0502020204030204" pitchFamily="34" charset="0"/>
              </a:rPr>
              <a:t>Frees multiple pages. Need to use the same order as in allocation.</a:t>
            </a:r>
            <a:endParaRPr lang="en-US" altLang="zh-TW" sz="2600" dirty="0">
              <a:uFillTx/>
              <a:latin typeface="Calibri" panose="020F0502020204030204" pitchFamily="34" charset="0"/>
              <a:ea typeface="微軟正黑體" panose="020B0604030504040204" pitchFamily="34" charset="-120"/>
              <a:cs typeface="Calibri" panose="020F0502020204030204" pitchFamily="34" charset="0"/>
            </a:endParaRPr>
          </a:p>
        </p:txBody>
      </p:sp>
    </p:spTree>
    <p:extLst>
      <p:ext uri="{BB962C8B-B14F-4D97-AF65-F5344CB8AC3E}">
        <p14:creationId xmlns:p14="http://schemas.microsoft.com/office/powerpoint/2010/main" val="18058569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32</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Page Allocator Flags</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The most common ones are:</a:t>
            </a:r>
          </a:p>
          <a:p>
            <a:pPr>
              <a:lnSpc>
                <a:spcPct val="120000"/>
              </a:lnSpc>
              <a:spcBef>
                <a:spcPts val="300"/>
              </a:spcBef>
            </a:pP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GFP_KERNEL</a:t>
            </a:r>
          </a:p>
          <a:p>
            <a:pPr lvl="1">
              <a:lnSpc>
                <a:spcPct val="120000"/>
              </a:lnSpc>
              <a:spcBef>
                <a:spcPts val="300"/>
              </a:spcBef>
            </a:pPr>
            <a:r>
              <a:rPr lang="en-US" altLang="zh-TW" sz="2400" dirty="0">
                <a:latin typeface="Calibri" panose="020F0502020204030204" pitchFamily="34" charset="0"/>
                <a:ea typeface="微軟正黑體" panose="020B0604030504040204" pitchFamily="34" charset="-120"/>
                <a:cs typeface="Calibri" panose="020F0502020204030204" pitchFamily="34" charset="0"/>
              </a:rPr>
              <a:t>Standard kernel memory allocation. The allocation may block in order to find enough available memory. Fine for most needs, except in interrupt handler context.</a:t>
            </a:r>
          </a:p>
          <a:p>
            <a:pPr>
              <a:lnSpc>
                <a:spcPct val="120000"/>
              </a:lnSpc>
              <a:spcBef>
                <a:spcPts val="300"/>
              </a:spcBef>
            </a:pP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GFP_ATOMIC</a:t>
            </a:r>
          </a:p>
          <a:p>
            <a:pPr lvl="1">
              <a:lnSpc>
                <a:spcPct val="120000"/>
              </a:lnSpc>
              <a:spcBef>
                <a:spcPts val="300"/>
              </a:spcBef>
            </a:pPr>
            <a:r>
              <a:rPr lang="en-US" altLang="zh-TW" sz="2400" dirty="0">
                <a:latin typeface="Calibri" panose="020F0502020204030204" pitchFamily="34" charset="0"/>
                <a:ea typeface="微軟正黑體" panose="020B0604030504040204" pitchFamily="34" charset="-120"/>
                <a:cs typeface="Calibri" panose="020F0502020204030204" pitchFamily="34" charset="0"/>
              </a:rPr>
              <a:t>RAM allocated from code which is not allowed to block (interrupt handlers or critical sections). Never blocks, allows to access emergency pools, but can fail if no free memory is readily available.</a:t>
            </a:r>
          </a:p>
          <a:p>
            <a:pPr>
              <a:lnSpc>
                <a:spcPct val="120000"/>
              </a:lnSpc>
              <a:spcBef>
                <a:spcPts val="300"/>
              </a:spcBef>
            </a:pP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GFP_DMA</a:t>
            </a:r>
          </a:p>
          <a:p>
            <a:pPr lvl="1">
              <a:lnSpc>
                <a:spcPct val="120000"/>
              </a:lnSpc>
              <a:spcBef>
                <a:spcPts val="300"/>
              </a:spcBef>
            </a:pPr>
            <a:r>
              <a:rPr lang="en-US" altLang="zh-TW" sz="2400" dirty="0">
                <a:latin typeface="Calibri" panose="020F0502020204030204" pitchFamily="34" charset="0"/>
                <a:ea typeface="微軟正黑體" panose="020B0604030504040204" pitchFamily="34" charset="-120"/>
                <a:cs typeface="Calibri" panose="020F0502020204030204" pitchFamily="34" charset="0"/>
              </a:rPr>
              <a:t>Allocates memory in an area of the physical memory usable for DMA transfers. See our DMA chapter.</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Others are defined in </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include/</a:t>
            </a:r>
            <a:r>
              <a:rPr lang="en-US" altLang="zh-TW"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linux</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a:t>
            </a:r>
            <a:r>
              <a:rPr lang="en-US" altLang="zh-TW"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gfp.h</a:t>
            </a:r>
            <a:endParaRPr lang="en-US" altLang="zh-TW" dirty="0">
              <a:solidFill>
                <a:srgbClr val="0000FF"/>
              </a:solidFill>
              <a:uFillTx/>
              <a:latin typeface="Calibri" panose="020F0502020204030204" pitchFamily="34" charset="0"/>
              <a:ea typeface="微軟正黑體" panose="020B0604030504040204" pitchFamily="34" charset="-120"/>
              <a:cs typeface="Calibri" panose="020F0502020204030204" pitchFamily="34" charset="0"/>
            </a:endParaRPr>
          </a:p>
        </p:txBody>
      </p:sp>
    </p:spTree>
    <p:extLst>
      <p:ext uri="{BB962C8B-B14F-4D97-AF65-F5344CB8AC3E}">
        <p14:creationId xmlns:p14="http://schemas.microsoft.com/office/powerpoint/2010/main" val="9976934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33</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SLAB Allocator</a:t>
            </a: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The SLAB allocator allows to create caches, which contain a set of objects of the same size</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The object size can be smaller or greater than the page size</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The SLAB allocator takes care of growing or reducing the size of the cache as needed, depending on the number of allocated objects. It uses the page allocator to allocate and free pages.</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SLAB caches are used for data structures that are present in many </a:t>
            </a:r>
            <a:r>
              <a:rPr lang="en-US" altLang="zh-TW" dirty="0" err="1">
                <a:latin typeface="Calibri" panose="020F0502020204030204" pitchFamily="34" charset="0"/>
                <a:ea typeface="微軟正黑體" panose="020B0604030504040204" pitchFamily="34" charset="-120"/>
                <a:cs typeface="Calibri" panose="020F0502020204030204" pitchFamily="34" charset="0"/>
              </a:rPr>
              <a:t>many</a:t>
            </a:r>
            <a:r>
              <a:rPr lang="en-US" altLang="zh-TW" dirty="0">
                <a:latin typeface="Calibri" panose="020F0502020204030204" pitchFamily="34" charset="0"/>
                <a:ea typeface="微軟正黑體" panose="020B0604030504040204" pitchFamily="34" charset="-120"/>
                <a:cs typeface="Calibri" panose="020F0502020204030204" pitchFamily="34" charset="0"/>
              </a:rPr>
              <a:t> instances in the kernel: directory entries, file objects, network packet descriptors, process descriptors, etc.</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See /proc/</a:t>
            </a:r>
            <a:r>
              <a:rPr lang="en-US" altLang="zh-TW" dirty="0" err="1">
                <a:latin typeface="Calibri" panose="020F0502020204030204" pitchFamily="34" charset="0"/>
                <a:ea typeface="微軟正黑體" panose="020B0604030504040204" pitchFamily="34" charset="-120"/>
                <a:cs typeface="Calibri" panose="020F0502020204030204" pitchFamily="34" charset="0"/>
              </a:rPr>
              <a:t>slabinfo</a:t>
            </a:r>
            <a:endParaRPr lang="en-US" altLang="zh-TW" dirty="0">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They are rarely used for individual drivers.</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See </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include/</a:t>
            </a:r>
            <a:r>
              <a:rPr lang="en-US" altLang="zh-TW"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linux</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a:t>
            </a:r>
            <a:r>
              <a:rPr lang="en-US" altLang="zh-TW"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slab.h</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a:t>
            </a:r>
            <a:r>
              <a:rPr lang="en-US" altLang="zh-TW" dirty="0">
                <a:latin typeface="Calibri" panose="020F0502020204030204" pitchFamily="34" charset="0"/>
                <a:ea typeface="微軟正黑體" panose="020B0604030504040204" pitchFamily="34" charset="-120"/>
                <a:cs typeface="Calibri" panose="020F0502020204030204" pitchFamily="34" charset="0"/>
              </a:rPr>
              <a:t>for the API</a:t>
            </a: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p:txBody>
      </p:sp>
    </p:spTree>
    <p:extLst>
      <p:ext uri="{BB962C8B-B14F-4D97-AF65-F5344CB8AC3E}">
        <p14:creationId xmlns:p14="http://schemas.microsoft.com/office/powerpoint/2010/main" val="34515532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34</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SLAB Allocator</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p:txBody>
      </p:sp>
      <p:pic>
        <p:nvPicPr>
          <p:cNvPr id="2" name="圖片 1">
            <a:extLst>
              <a:ext uri="{FF2B5EF4-FFF2-40B4-BE49-F238E27FC236}">
                <a16:creationId xmlns:a16="http://schemas.microsoft.com/office/drawing/2014/main" id="{5787EB7A-2FFB-4425-AABA-89D8565FE1F6}"/>
              </a:ext>
            </a:extLst>
          </p:cNvPr>
          <p:cNvPicPr>
            <a:picLocks noChangeAspect="1"/>
          </p:cNvPicPr>
          <p:nvPr/>
        </p:nvPicPr>
        <p:blipFill>
          <a:blip r:embed="rId3"/>
          <a:stretch>
            <a:fillRect/>
          </a:stretch>
        </p:blipFill>
        <p:spPr>
          <a:xfrm>
            <a:off x="1703465" y="929837"/>
            <a:ext cx="9213939" cy="5776481"/>
          </a:xfrm>
          <a:prstGeom prst="rect">
            <a:avLst/>
          </a:prstGeom>
        </p:spPr>
      </p:pic>
    </p:spTree>
    <p:extLst>
      <p:ext uri="{BB962C8B-B14F-4D97-AF65-F5344CB8AC3E}">
        <p14:creationId xmlns:p14="http://schemas.microsoft.com/office/powerpoint/2010/main" val="24532045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35</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Different SLAB Allocators</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There are three different, but API compatible, implementations of a SLAB allocator in the Linux kernel. A particular implementation is chosen at configuration time.</a:t>
            </a:r>
          </a:p>
          <a:p>
            <a:pPr>
              <a:lnSpc>
                <a:spcPct val="120000"/>
              </a:lnSpc>
              <a:spcBef>
                <a:spcPts val="300"/>
              </a:spcBef>
            </a:pP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SLAB</a:t>
            </a:r>
            <a:r>
              <a:rPr lang="en-US" altLang="zh-TW" dirty="0">
                <a:latin typeface="Calibri" panose="020F0502020204030204" pitchFamily="34" charset="0"/>
                <a:ea typeface="微軟正黑體" panose="020B0604030504040204" pitchFamily="34" charset="-120"/>
                <a:cs typeface="Calibri" panose="020F0502020204030204" pitchFamily="34" charset="0"/>
              </a:rPr>
              <a:t>: legacy, well proven allocator.</a:t>
            </a:r>
          </a:p>
          <a:p>
            <a:pPr lvl="1">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Linux 4.20 on ARM: used in 48 </a:t>
            </a:r>
            <a:r>
              <a:rPr lang="en-US" altLang="zh-TW" dirty="0" err="1">
                <a:latin typeface="Calibri" panose="020F0502020204030204" pitchFamily="34" charset="0"/>
                <a:ea typeface="微軟正黑體" panose="020B0604030504040204" pitchFamily="34" charset="-120"/>
                <a:cs typeface="Calibri" panose="020F0502020204030204" pitchFamily="34" charset="0"/>
              </a:rPr>
              <a:t>defconfig</a:t>
            </a:r>
            <a:r>
              <a:rPr lang="en-US" altLang="zh-TW" dirty="0">
                <a:latin typeface="Calibri" panose="020F0502020204030204" pitchFamily="34" charset="0"/>
                <a:ea typeface="微軟正黑體" panose="020B0604030504040204" pitchFamily="34" charset="-120"/>
                <a:cs typeface="Calibri" panose="020F0502020204030204" pitchFamily="34" charset="0"/>
              </a:rPr>
              <a:t> files</a:t>
            </a:r>
          </a:p>
          <a:p>
            <a:pPr>
              <a:lnSpc>
                <a:spcPct val="120000"/>
              </a:lnSpc>
              <a:spcBef>
                <a:spcPts val="300"/>
              </a:spcBef>
            </a:pP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SLOB</a:t>
            </a:r>
            <a:r>
              <a:rPr lang="en-US" altLang="zh-TW" dirty="0">
                <a:latin typeface="Calibri" panose="020F0502020204030204" pitchFamily="34" charset="0"/>
                <a:ea typeface="微軟正黑體" panose="020B0604030504040204" pitchFamily="34" charset="-120"/>
                <a:cs typeface="Calibri" panose="020F0502020204030204" pitchFamily="34" charset="0"/>
              </a:rPr>
              <a:t>: much simpler. More space efficient but doesn’t scale well. Can save space in small systems (depends on CONFIG_EXPERT).</a:t>
            </a:r>
          </a:p>
          <a:p>
            <a:pPr lvl="1">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Linux 4.20 on ARM: used in 7 </a:t>
            </a:r>
            <a:r>
              <a:rPr lang="en-US" altLang="zh-TW" dirty="0" err="1">
                <a:latin typeface="Calibri" panose="020F0502020204030204" pitchFamily="34" charset="0"/>
                <a:ea typeface="微軟正黑體" panose="020B0604030504040204" pitchFamily="34" charset="-120"/>
                <a:cs typeface="Calibri" panose="020F0502020204030204" pitchFamily="34" charset="0"/>
              </a:rPr>
              <a:t>defconfig</a:t>
            </a:r>
            <a:r>
              <a:rPr lang="en-US" altLang="zh-TW" dirty="0">
                <a:latin typeface="Calibri" panose="020F0502020204030204" pitchFamily="34" charset="0"/>
                <a:ea typeface="微軟正黑體" panose="020B0604030504040204" pitchFamily="34" charset="-120"/>
                <a:cs typeface="Calibri" panose="020F0502020204030204" pitchFamily="34" charset="0"/>
              </a:rPr>
              <a:t> files</a:t>
            </a:r>
          </a:p>
          <a:p>
            <a:pPr>
              <a:lnSpc>
                <a:spcPct val="120000"/>
              </a:lnSpc>
              <a:spcBef>
                <a:spcPts val="300"/>
              </a:spcBef>
            </a:pP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SLUB</a:t>
            </a:r>
            <a:r>
              <a:rPr lang="en-US" altLang="zh-TW" dirty="0">
                <a:latin typeface="Calibri" panose="020F0502020204030204" pitchFamily="34" charset="0"/>
                <a:ea typeface="微軟正黑體" panose="020B0604030504040204" pitchFamily="34" charset="-120"/>
                <a:cs typeface="Calibri" panose="020F0502020204030204" pitchFamily="34" charset="0"/>
              </a:rPr>
              <a:t>: more recent and simpler than SLAB, scaling much better (in particular for huge systems) and creating less fragmentation.</a:t>
            </a:r>
          </a:p>
          <a:p>
            <a:pPr lvl="1">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Linux 4.20 on ARM: used in 0 </a:t>
            </a:r>
            <a:r>
              <a:rPr lang="en-US" altLang="zh-TW" dirty="0" err="1">
                <a:latin typeface="Calibri" panose="020F0502020204030204" pitchFamily="34" charset="0"/>
                <a:ea typeface="微軟正黑體" panose="020B0604030504040204" pitchFamily="34" charset="-120"/>
                <a:cs typeface="Calibri" panose="020F0502020204030204" pitchFamily="34" charset="0"/>
              </a:rPr>
              <a:t>defconfig</a:t>
            </a:r>
            <a:r>
              <a:rPr lang="en-US" altLang="zh-TW" dirty="0">
                <a:latin typeface="Calibri" panose="020F0502020204030204" pitchFamily="34" charset="0"/>
                <a:ea typeface="微軟正黑體" panose="020B0604030504040204" pitchFamily="34" charset="-120"/>
                <a:cs typeface="Calibri" panose="020F0502020204030204" pitchFamily="34" charset="0"/>
              </a:rPr>
              <a:t> files</a:t>
            </a:r>
          </a:p>
        </p:txBody>
      </p:sp>
      <p:pic>
        <p:nvPicPr>
          <p:cNvPr id="2" name="圖片 1">
            <a:extLst>
              <a:ext uri="{FF2B5EF4-FFF2-40B4-BE49-F238E27FC236}">
                <a16:creationId xmlns:a16="http://schemas.microsoft.com/office/drawing/2014/main" id="{4FD7E299-CB67-4673-ABFA-C9EC21CDDAB9}"/>
              </a:ext>
            </a:extLst>
          </p:cNvPr>
          <p:cNvPicPr>
            <a:picLocks noChangeAspect="1"/>
          </p:cNvPicPr>
          <p:nvPr/>
        </p:nvPicPr>
        <p:blipFill>
          <a:blip r:embed="rId3"/>
          <a:stretch>
            <a:fillRect/>
          </a:stretch>
        </p:blipFill>
        <p:spPr>
          <a:xfrm>
            <a:off x="3574132" y="5467164"/>
            <a:ext cx="4842693" cy="1265160"/>
          </a:xfrm>
          <a:prstGeom prst="rect">
            <a:avLst/>
          </a:prstGeom>
        </p:spPr>
      </p:pic>
    </p:spTree>
    <p:extLst>
      <p:ext uri="{BB962C8B-B14F-4D97-AF65-F5344CB8AC3E}">
        <p14:creationId xmlns:p14="http://schemas.microsoft.com/office/powerpoint/2010/main" val="12421354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36</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err="1"/>
              <a:t>kmalloc</a:t>
            </a:r>
            <a:r>
              <a:rPr lang="en-US" altLang="zh-TW" sz="3600" b="1" cap="none" dirty="0"/>
              <a:t> Allocator</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The </a:t>
            </a:r>
            <a:r>
              <a:rPr lang="en-US" altLang="zh-TW" dirty="0" err="1">
                <a:latin typeface="Calibri" panose="020F0502020204030204" pitchFamily="34" charset="0"/>
                <a:ea typeface="微軟正黑體" panose="020B0604030504040204" pitchFamily="34" charset="-120"/>
                <a:cs typeface="Calibri" panose="020F0502020204030204" pitchFamily="34" charset="0"/>
              </a:rPr>
              <a:t>kmalloc</a:t>
            </a:r>
            <a:r>
              <a:rPr lang="en-US" altLang="zh-TW" dirty="0">
                <a:latin typeface="Calibri" panose="020F0502020204030204" pitchFamily="34" charset="0"/>
                <a:ea typeface="微軟正黑體" panose="020B0604030504040204" pitchFamily="34" charset="-120"/>
                <a:cs typeface="Calibri" panose="020F0502020204030204" pitchFamily="34" charset="0"/>
              </a:rPr>
              <a:t> allocator is the general purpose memory allocator in the Linux kernel</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For small sizes, it relies on generic SLAB caches, named </a:t>
            </a:r>
            <a:r>
              <a:rPr lang="en-US" altLang="zh-TW" dirty="0" err="1">
                <a:latin typeface="Calibri" panose="020F0502020204030204" pitchFamily="34" charset="0"/>
                <a:ea typeface="微軟正黑體" panose="020B0604030504040204" pitchFamily="34" charset="-120"/>
                <a:cs typeface="Calibri" panose="020F0502020204030204" pitchFamily="34" charset="0"/>
              </a:rPr>
              <a:t>kmalloc</a:t>
            </a:r>
            <a:r>
              <a:rPr lang="en-US" altLang="zh-TW" dirty="0">
                <a:latin typeface="Calibri" panose="020F0502020204030204" pitchFamily="34" charset="0"/>
                <a:ea typeface="微軟正黑體" panose="020B0604030504040204" pitchFamily="34" charset="-120"/>
                <a:cs typeface="Calibri" panose="020F0502020204030204" pitchFamily="34" charset="0"/>
              </a:rPr>
              <a:t>-XXX in /proc/</a:t>
            </a:r>
            <a:r>
              <a:rPr lang="en-US" altLang="zh-TW" dirty="0" err="1">
                <a:latin typeface="Calibri" panose="020F0502020204030204" pitchFamily="34" charset="0"/>
                <a:ea typeface="微軟正黑體" panose="020B0604030504040204" pitchFamily="34" charset="-120"/>
                <a:cs typeface="Calibri" panose="020F0502020204030204" pitchFamily="34" charset="0"/>
              </a:rPr>
              <a:t>slabinfo</a:t>
            </a:r>
            <a:endParaRPr lang="en-US" altLang="zh-TW" dirty="0">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For larger sizes, it relies on the page allocator</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The allocated area is guaranteed to be physically contiguous</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The allocated area size is rounded up to the size of the smallest SLAB cache in which it can fit (while using the SLAB allocator directly allows to have more flexibility)</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It uses the same flags as the page allocator (</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GFP_KERNEL, GFP_ATOMIC, GFP_DMA,</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etc.) with the same semantics.</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Maximum sizes, on x86 and arm (see https://j.mp/YIGq6W):</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 Per allocation: 4 MB</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 Total allocations: 128 MB</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Should be used as the primary allocator unless there is a strong reason to use another</a:t>
            </a: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p:txBody>
      </p:sp>
    </p:spTree>
    <p:extLst>
      <p:ext uri="{BB962C8B-B14F-4D97-AF65-F5344CB8AC3E}">
        <p14:creationId xmlns:p14="http://schemas.microsoft.com/office/powerpoint/2010/main" val="24743294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37</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err="1"/>
              <a:t>kmalloc</a:t>
            </a:r>
            <a:r>
              <a:rPr lang="en-US" altLang="zh-TW" sz="3600" b="1" cap="none" dirty="0"/>
              <a:t> API</a:t>
            </a: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#include &lt;</a:t>
            </a:r>
            <a:r>
              <a:rPr lang="en-US" altLang="zh-TW"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linux</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a:t>
            </a:r>
            <a:r>
              <a:rPr lang="en-US" altLang="zh-TW"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slab.h</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&gt;</a:t>
            </a:r>
          </a:p>
          <a:p>
            <a:pPr>
              <a:lnSpc>
                <a:spcPct val="120000"/>
              </a:lnSpc>
              <a:spcBef>
                <a:spcPts val="300"/>
              </a:spcBef>
            </a:pP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void *</a:t>
            </a:r>
            <a:r>
              <a:rPr lang="en-US" altLang="zh-TW"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kmalloc</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a:t>
            </a:r>
            <a:r>
              <a:rPr lang="en-US" altLang="zh-TW"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size_t</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size, int flags);</a:t>
            </a:r>
          </a:p>
          <a:p>
            <a:pPr lvl="1">
              <a:lnSpc>
                <a:spcPct val="120000"/>
              </a:lnSpc>
              <a:spcBef>
                <a:spcPts val="300"/>
              </a:spcBef>
            </a:pPr>
            <a:r>
              <a:rPr lang="en-US" altLang="zh-TW" sz="2400" dirty="0">
                <a:latin typeface="Calibri" panose="020F0502020204030204" pitchFamily="34" charset="0"/>
                <a:ea typeface="微軟正黑體" panose="020B0604030504040204" pitchFamily="34" charset="-120"/>
                <a:cs typeface="Calibri" panose="020F0502020204030204" pitchFamily="34" charset="0"/>
              </a:rPr>
              <a:t>Allocate size bytes, and return a pointer to the area (virtual address)</a:t>
            </a:r>
          </a:p>
          <a:p>
            <a:pPr lvl="1">
              <a:lnSpc>
                <a:spcPct val="120000"/>
              </a:lnSpc>
              <a:spcBef>
                <a:spcPts val="300"/>
              </a:spcBef>
            </a:pPr>
            <a:r>
              <a:rPr lang="en-US" altLang="zh-TW" sz="2400" dirty="0">
                <a:latin typeface="Calibri" panose="020F0502020204030204" pitchFamily="34" charset="0"/>
                <a:ea typeface="微軟正黑體" panose="020B0604030504040204" pitchFamily="34" charset="-120"/>
                <a:cs typeface="Calibri" panose="020F0502020204030204" pitchFamily="34" charset="0"/>
              </a:rPr>
              <a:t>size: number of bytes to allocate</a:t>
            </a:r>
          </a:p>
          <a:p>
            <a:pPr lvl="1">
              <a:lnSpc>
                <a:spcPct val="120000"/>
              </a:lnSpc>
              <a:spcBef>
                <a:spcPts val="300"/>
              </a:spcBef>
            </a:pPr>
            <a:r>
              <a:rPr lang="en-US" altLang="zh-TW" sz="2400" dirty="0">
                <a:latin typeface="Calibri" panose="020F0502020204030204" pitchFamily="34" charset="0"/>
                <a:ea typeface="微軟正黑體" panose="020B0604030504040204" pitchFamily="34" charset="-120"/>
                <a:cs typeface="Calibri" panose="020F0502020204030204" pitchFamily="34" charset="0"/>
              </a:rPr>
              <a:t>flags: same flags as the page allocator</a:t>
            </a:r>
          </a:p>
          <a:p>
            <a:pPr>
              <a:lnSpc>
                <a:spcPct val="120000"/>
              </a:lnSpc>
              <a:spcBef>
                <a:spcPts val="300"/>
              </a:spcBef>
            </a:pP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void </a:t>
            </a:r>
            <a:r>
              <a:rPr lang="en-US" altLang="zh-TW"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kfree</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(const void *</a:t>
            </a:r>
            <a:r>
              <a:rPr lang="en-US" altLang="zh-TW"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objp</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a:t>
            </a:r>
          </a:p>
          <a:p>
            <a:pPr lvl="1">
              <a:lnSpc>
                <a:spcPct val="120000"/>
              </a:lnSpc>
              <a:spcBef>
                <a:spcPts val="300"/>
              </a:spcBef>
            </a:pPr>
            <a:r>
              <a:rPr lang="en-US" altLang="zh-TW" sz="2400" dirty="0">
                <a:latin typeface="Calibri" panose="020F0502020204030204" pitchFamily="34" charset="0"/>
                <a:ea typeface="微軟正黑體" panose="020B0604030504040204" pitchFamily="34" charset="-120"/>
                <a:cs typeface="Calibri" panose="020F0502020204030204" pitchFamily="34" charset="0"/>
              </a:rPr>
              <a:t>Free an allocated area</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Example: (drivers/</a:t>
            </a:r>
            <a:r>
              <a:rPr lang="en-US" altLang="zh-TW" dirty="0" err="1">
                <a:latin typeface="Calibri" panose="020F0502020204030204" pitchFamily="34" charset="0"/>
                <a:ea typeface="微軟正黑體" panose="020B0604030504040204" pitchFamily="34" charset="-120"/>
                <a:cs typeface="Calibri" panose="020F0502020204030204" pitchFamily="34" charset="0"/>
              </a:rPr>
              <a:t>infiniband</a:t>
            </a:r>
            <a:r>
              <a:rPr lang="en-US" altLang="zh-TW" dirty="0">
                <a:latin typeface="Calibri" panose="020F0502020204030204" pitchFamily="34" charset="0"/>
                <a:ea typeface="微軟正黑體" panose="020B0604030504040204" pitchFamily="34" charset="-120"/>
                <a:cs typeface="Calibri" panose="020F0502020204030204" pitchFamily="34" charset="0"/>
              </a:rPr>
              <a:t>/core/</a:t>
            </a:r>
            <a:r>
              <a:rPr lang="en-US" altLang="zh-TW" dirty="0" err="1">
                <a:latin typeface="Calibri" panose="020F0502020204030204" pitchFamily="34" charset="0"/>
                <a:ea typeface="微軟正黑體" panose="020B0604030504040204" pitchFamily="34" charset="-120"/>
                <a:cs typeface="Calibri" panose="020F0502020204030204" pitchFamily="34" charset="0"/>
              </a:rPr>
              <a:t>cache.c</a:t>
            </a:r>
            <a:r>
              <a:rPr lang="en-US" altLang="zh-TW" dirty="0">
                <a:latin typeface="Calibri" panose="020F0502020204030204" pitchFamily="34" charset="0"/>
                <a:ea typeface="微軟正黑體" panose="020B0604030504040204" pitchFamily="34" charset="-120"/>
                <a:cs typeface="Calibri" panose="020F0502020204030204" pitchFamily="34" charset="0"/>
              </a:rPr>
              <a:t>)</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struct </a:t>
            </a:r>
            <a:r>
              <a:rPr lang="en-US" altLang="zh-TW" dirty="0" err="1">
                <a:latin typeface="Calibri" panose="020F0502020204030204" pitchFamily="34" charset="0"/>
                <a:ea typeface="微軟正黑體" panose="020B0604030504040204" pitchFamily="34" charset="-120"/>
                <a:cs typeface="Calibri" panose="020F0502020204030204" pitchFamily="34" charset="0"/>
              </a:rPr>
              <a:t>ib_update_work</a:t>
            </a:r>
            <a:r>
              <a:rPr lang="en-US" altLang="zh-TW" dirty="0">
                <a:latin typeface="Calibri" panose="020F0502020204030204" pitchFamily="34" charset="0"/>
                <a:ea typeface="微軟正黑體" panose="020B0604030504040204" pitchFamily="34" charset="-120"/>
                <a:cs typeface="Calibri" panose="020F0502020204030204" pitchFamily="34" charset="0"/>
              </a:rPr>
              <a:t> *work;</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work = </a:t>
            </a:r>
            <a:r>
              <a:rPr lang="en-US" altLang="zh-TW" dirty="0" err="1">
                <a:latin typeface="Calibri" panose="020F0502020204030204" pitchFamily="34" charset="0"/>
                <a:ea typeface="微軟正黑體" panose="020B0604030504040204" pitchFamily="34" charset="-120"/>
                <a:cs typeface="Calibri" panose="020F0502020204030204" pitchFamily="34" charset="0"/>
              </a:rPr>
              <a:t>kmalloc</a:t>
            </a:r>
            <a:r>
              <a:rPr lang="en-US" altLang="zh-TW" dirty="0">
                <a:latin typeface="Calibri" panose="020F0502020204030204" pitchFamily="34" charset="0"/>
                <a:ea typeface="微軟正黑體" panose="020B0604030504040204" pitchFamily="34" charset="-120"/>
                <a:cs typeface="Calibri" panose="020F0502020204030204" pitchFamily="34" charset="0"/>
              </a:rPr>
              <a:t>(</a:t>
            </a:r>
            <a:r>
              <a:rPr lang="en-US" altLang="zh-TW" dirty="0" err="1">
                <a:latin typeface="Calibri" panose="020F0502020204030204" pitchFamily="34" charset="0"/>
                <a:ea typeface="微軟正黑體" panose="020B0604030504040204" pitchFamily="34" charset="-120"/>
                <a:cs typeface="Calibri" panose="020F0502020204030204" pitchFamily="34" charset="0"/>
              </a:rPr>
              <a:t>sizeof</a:t>
            </a:r>
            <a:r>
              <a:rPr lang="en-US" altLang="zh-TW" dirty="0">
                <a:latin typeface="Calibri" panose="020F0502020204030204" pitchFamily="34" charset="0"/>
                <a:ea typeface="微軟正黑體" panose="020B0604030504040204" pitchFamily="34" charset="-120"/>
                <a:cs typeface="Calibri" panose="020F0502020204030204" pitchFamily="34" charset="0"/>
              </a:rPr>
              <a:t> *work, GFP_ATOMIC);</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a:t>
            </a:r>
          </a:p>
          <a:p>
            <a:pPr>
              <a:lnSpc>
                <a:spcPct val="120000"/>
              </a:lnSpc>
              <a:spcBef>
                <a:spcPts val="300"/>
              </a:spcBef>
            </a:pPr>
            <a:r>
              <a:rPr lang="en-US" altLang="zh-TW" dirty="0" err="1">
                <a:latin typeface="Calibri" panose="020F0502020204030204" pitchFamily="34" charset="0"/>
                <a:ea typeface="微軟正黑體" panose="020B0604030504040204" pitchFamily="34" charset="-120"/>
                <a:cs typeface="Calibri" panose="020F0502020204030204" pitchFamily="34" charset="0"/>
              </a:rPr>
              <a:t>kfree</a:t>
            </a:r>
            <a:r>
              <a:rPr lang="en-US" altLang="zh-TW" dirty="0">
                <a:latin typeface="Calibri" panose="020F0502020204030204" pitchFamily="34" charset="0"/>
                <a:ea typeface="微軟正黑體" panose="020B0604030504040204" pitchFamily="34" charset="-120"/>
                <a:cs typeface="Calibri" panose="020F0502020204030204" pitchFamily="34" charset="0"/>
              </a:rPr>
              <a:t>(work);</a:t>
            </a:r>
            <a:endParaRPr lang="en-US" altLang="zh-TW" dirty="0">
              <a:uFillTx/>
              <a:latin typeface="Calibri" panose="020F0502020204030204" pitchFamily="34" charset="0"/>
              <a:ea typeface="微軟正黑體" panose="020B0604030504040204" pitchFamily="34" charset="-120"/>
              <a:cs typeface="Calibri" panose="020F0502020204030204" pitchFamily="34" charset="0"/>
            </a:endParaRPr>
          </a:p>
        </p:txBody>
      </p:sp>
    </p:spTree>
    <p:extLst>
      <p:ext uri="{BB962C8B-B14F-4D97-AF65-F5344CB8AC3E}">
        <p14:creationId xmlns:p14="http://schemas.microsoft.com/office/powerpoint/2010/main" val="37705367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38</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err="1"/>
              <a:t>kmalloc</a:t>
            </a:r>
            <a:r>
              <a:rPr lang="en-US" altLang="zh-TW" sz="3600" b="1" cap="none" dirty="0"/>
              <a:t> API</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sz="26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void *</a:t>
            </a:r>
            <a:r>
              <a:rPr lang="en-US" altLang="zh-TW" sz="26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kzalloc</a:t>
            </a:r>
            <a:r>
              <a:rPr lang="en-US" altLang="zh-TW" sz="26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a:t>
            </a:r>
            <a:r>
              <a:rPr lang="en-US" altLang="zh-TW" sz="26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size_t</a:t>
            </a:r>
            <a:r>
              <a:rPr lang="en-US" altLang="zh-TW" sz="26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size, </a:t>
            </a:r>
            <a:r>
              <a:rPr lang="en-US" altLang="zh-TW" sz="26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gfp_t</a:t>
            </a:r>
            <a:r>
              <a:rPr lang="en-US" altLang="zh-TW" sz="26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flags);</a:t>
            </a:r>
          </a:p>
          <a:p>
            <a:pPr lvl="1">
              <a:lnSpc>
                <a:spcPct val="120000"/>
              </a:lnSpc>
              <a:spcBef>
                <a:spcPts val="300"/>
              </a:spcBef>
            </a:pPr>
            <a:r>
              <a:rPr lang="en-US" altLang="zh-TW" sz="2600" dirty="0">
                <a:latin typeface="Calibri" panose="020F0502020204030204" pitchFamily="34" charset="0"/>
                <a:ea typeface="微軟正黑體" panose="020B0604030504040204" pitchFamily="34" charset="-120"/>
                <a:cs typeface="Calibri" panose="020F0502020204030204" pitchFamily="34" charset="0"/>
              </a:rPr>
              <a:t>Allocates a zero-initialized buffer</a:t>
            </a:r>
          </a:p>
          <a:p>
            <a:pPr>
              <a:lnSpc>
                <a:spcPct val="120000"/>
              </a:lnSpc>
              <a:spcBef>
                <a:spcPts val="300"/>
              </a:spcBef>
            </a:pPr>
            <a:r>
              <a:rPr lang="en-US" altLang="zh-TW" sz="26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void *</a:t>
            </a:r>
            <a:r>
              <a:rPr lang="en-US" altLang="zh-TW" sz="26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kcalloc</a:t>
            </a:r>
            <a:r>
              <a:rPr lang="en-US" altLang="zh-TW" sz="26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a:t>
            </a:r>
            <a:r>
              <a:rPr lang="en-US" altLang="zh-TW" sz="26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size_t</a:t>
            </a:r>
            <a:r>
              <a:rPr lang="en-US" altLang="zh-TW" sz="26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n, </a:t>
            </a:r>
            <a:r>
              <a:rPr lang="en-US" altLang="zh-TW" sz="26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size_t</a:t>
            </a:r>
            <a:r>
              <a:rPr lang="en-US" altLang="zh-TW" sz="26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size, </a:t>
            </a:r>
            <a:r>
              <a:rPr lang="en-US" altLang="zh-TW" sz="26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gfp_t</a:t>
            </a:r>
            <a:r>
              <a:rPr lang="en-US" altLang="zh-TW" sz="26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flags);</a:t>
            </a:r>
          </a:p>
          <a:p>
            <a:pPr lvl="1">
              <a:lnSpc>
                <a:spcPct val="120000"/>
              </a:lnSpc>
              <a:spcBef>
                <a:spcPts val="300"/>
              </a:spcBef>
            </a:pPr>
            <a:r>
              <a:rPr lang="en-US" altLang="zh-TW" sz="2600" dirty="0">
                <a:latin typeface="Calibri" panose="020F0502020204030204" pitchFamily="34" charset="0"/>
                <a:ea typeface="微軟正黑體" panose="020B0604030504040204" pitchFamily="34" charset="-120"/>
                <a:cs typeface="Calibri" panose="020F0502020204030204" pitchFamily="34" charset="0"/>
              </a:rPr>
              <a:t>Allocates memory for an array of n elements of size </a:t>
            </a:r>
            <a:r>
              <a:rPr lang="en-US" altLang="zh-TW" sz="2600" dirty="0" err="1">
                <a:latin typeface="Calibri" panose="020F0502020204030204" pitchFamily="34" charset="0"/>
                <a:ea typeface="微軟正黑體" panose="020B0604030504040204" pitchFamily="34" charset="-120"/>
                <a:cs typeface="Calibri" panose="020F0502020204030204" pitchFamily="34" charset="0"/>
              </a:rPr>
              <a:t>size</a:t>
            </a:r>
            <a:r>
              <a:rPr lang="en-US" altLang="zh-TW" sz="2600" dirty="0">
                <a:latin typeface="Calibri" panose="020F0502020204030204" pitchFamily="34" charset="0"/>
                <a:ea typeface="微軟正黑體" panose="020B0604030504040204" pitchFamily="34" charset="-120"/>
                <a:cs typeface="Calibri" panose="020F0502020204030204" pitchFamily="34" charset="0"/>
              </a:rPr>
              <a:t>, and zeroes its contents.</a:t>
            </a:r>
          </a:p>
          <a:p>
            <a:pPr>
              <a:lnSpc>
                <a:spcPct val="120000"/>
              </a:lnSpc>
              <a:spcBef>
                <a:spcPts val="300"/>
              </a:spcBef>
            </a:pPr>
            <a:r>
              <a:rPr lang="en-US" altLang="zh-TW" sz="26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void *</a:t>
            </a:r>
            <a:r>
              <a:rPr lang="en-US" altLang="zh-TW" sz="26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krealloc</a:t>
            </a:r>
            <a:r>
              <a:rPr lang="en-US" altLang="zh-TW" sz="26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(const void *p, </a:t>
            </a:r>
            <a:r>
              <a:rPr lang="en-US" altLang="zh-TW" sz="26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size_t</a:t>
            </a:r>
            <a:r>
              <a:rPr lang="en-US" altLang="zh-TW" sz="26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a:t>
            </a:r>
            <a:r>
              <a:rPr lang="en-US" altLang="zh-TW" sz="26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new_size</a:t>
            </a:r>
            <a:r>
              <a:rPr lang="en-US" altLang="zh-TW" sz="26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a:t>
            </a:r>
            <a:r>
              <a:rPr lang="en-US" altLang="zh-TW" sz="26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gfp_t</a:t>
            </a:r>
            <a:r>
              <a:rPr lang="en-US" altLang="zh-TW" sz="26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flags);</a:t>
            </a:r>
          </a:p>
          <a:p>
            <a:pPr lvl="1">
              <a:lnSpc>
                <a:spcPct val="120000"/>
              </a:lnSpc>
              <a:spcBef>
                <a:spcPts val="300"/>
              </a:spcBef>
            </a:pPr>
            <a:r>
              <a:rPr lang="en-US" altLang="zh-TW" sz="2600" dirty="0">
                <a:latin typeface="Calibri" panose="020F0502020204030204" pitchFamily="34" charset="0"/>
                <a:ea typeface="微軟正黑體" panose="020B0604030504040204" pitchFamily="34" charset="-120"/>
                <a:cs typeface="Calibri" panose="020F0502020204030204" pitchFamily="34" charset="0"/>
              </a:rPr>
              <a:t>Changes the size of the buffer pointed by p to </a:t>
            </a:r>
            <a:r>
              <a:rPr lang="en-US" altLang="zh-TW" sz="2600" dirty="0" err="1">
                <a:latin typeface="Calibri" panose="020F0502020204030204" pitchFamily="34" charset="0"/>
                <a:ea typeface="微軟正黑體" panose="020B0604030504040204" pitchFamily="34" charset="-120"/>
                <a:cs typeface="Calibri" panose="020F0502020204030204" pitchFamily="34" charset="0"/>
              </a:rPr>
              <a:t>new_size</a:t>
            </a:r>
            <a:r>
              <a:rPr lang="en-US" altLang="zh-TW" sz="2600" dirty="0">
                <a:latin typeface="Calibri" panose="020F0502020204030204" pitchFamily="34" charset="0"/>
                <a:ea typeface="微軟正黑體" panose="020B0604030504040204" pitchFamily="34" charset="-120"/>
                <a:cs typeface="Calibri" panose="020F0502020204030204" pitchFamily="34" charset="0"/>
              </a:rPr>
              <a:t>, by reallocating a new buffer and copying the data, unless </a:t>
            </a:r>
            <a:r>
              <a:rPr lang="en-US" altLang="zh-TW" sz="2600" dirty="0" err="1">
                <a:latin typeface="Calibri" panose="020F0502020204030204" pitchFamily="34" charset="0"/>
                <a:ea typeface="微軟正黑體" panose="020B0604030504040204" pitchFamily="34" charset="-120"/>
                <a:cs typeface="Calibri" panose="020F0502020204030204" pitchFamily="34" charset="0"/>
              </a:rPr>
              <a:t>new_size</a:t>
            </a:r>
            <a:r>
              <a:rPr lang="en-US" altLang="zh-TW" sz="2600" dirty="0">
                <a:latin typeface="Calibri" panose="020F0502020204030204" pitchFamily="34" charset="0"/>
                <a:ea typeface="微軟正黑體" panose="020B0604030504040204" pitchFamily="34" charset="-120"/>
                <a:cs typeface="Calibri" panose="020F0502020204030204" pitchFamily="34" charset="0"/>
              </a:rPr>
              <a:t> fits within the alignment of the existing buffer.</a:t>
            </a:r>
            <a:endParaRPr lang="en-US" altLang="zh-TW" sz="2600" dirty="0">
              <a:uFillTx/>
              <a:latin typeface="Calibri" panose="020F0502020204030204" pitchFamily="34" charset="0"/>
              <a:ea typeface="微軟正黑體" panose="020B0604030504040204" pitchFamily="34" charset="-120"/>
              <a:cs typeface="Calibri" panose="020F0502020204030204" pitchFamily="34" charset="0"/>
            </a:endParaRPr>
          </a:p>
        </p:txBody>
      </p:sp>
    </p:spTree>
    <p:extLst>
      <p:ext uri="{BB962C8B-B14F-4D97-AF65-F5344CB8AC3E}">
        <p14:creationId xmlns:p14="http://schemas.microsoft.com/office/powerpoint/2010/main" val="38378282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39</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err="1"/>
              <a:t>devm</a:t>
            </a:r>
            <a:r>
              <a:rPr lang="en-US" altLang="zh-TW" sz="3600" b="1" cap="none" dirty="0"/>
              <a:t>_ </a:t>
            </a:r>
            <a:r>
              <a:rPr lang="en-US" altLang="zh-TW" sz="3600" b="1" cap="none" dirty="0" err="1"/>
              <a:t>kmalloc</a:t>
            </a:r>
            <a:r>
              <a:rPr lang="en-US" altLang="zh-TW" sz="3600" b="1" cap="none" dirty="0"/>
              <a:t> Functions</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Allocations with automatic freeing when the corresponding device or module is </a:t>
            </a:r>
            <a:r>
              <a:rPr lang="en-US" altLang="zh-TW" dirty="0" err="1">
                <a:latin typeface="Calibri" panose="020F0502020204030204" pitchFamily="34" charset="0"/>
                <a:ea typeface="微軟正黑體" panose="020B0604030504040204" pitchFamily="34" charset="-120"/>
                <a:cs typeface="Calibri" panose="020F0502020204030204" pitchFamily="34" charset="0"/>
              </a:rPr>
              <a:t>unprobed</a:t>
            </a:r>
            <a:r>
              <a:rPr lang="en-US" altLang="zh-TW" dirty="0">
                <a:latin typeface="Calibri" panose="020F0502020204030204" pitchFamily="34" charset="0"/>
                <a:ea typeface="微軟正黑體" panose="020B0604030504040204" pitchFamily="34" charset="-120"/>
                <a:cs typeface="Calibri" panose="020F0502020204030204" pitchFamily="34" charset="0"/>
              </a:rPr>
              <a:t>.</a:t>
            </a:r>
          </a:p>
          <a:p>
            <a:pPr lvl="1">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void *</a:t>
            </a:r>
            <a:r>
              <a:rPr lang="en-US" altLang="zh-TW" dirty="0" err="1">
                <a:latin typeface="Calibri" panose="020F0502020204030204" pitchFamily="34" charset="0"/>
                <a:ea typeface="微軟正黑體" panose="020B0604030504040204" pitchFamily="34" charset="-120"/>
                <a:cs typeface="Calibri" panose="020F0502020204030204" pitchFamily="34" charset="0"/>
              </a:rPr>
              <a:t>devm_kmalloc</a:t>
            </a:r>
            <a:r>
              <a:rPr lang="en-US" altLang="zh-TW" dirty="0">
                <a:latin typeface="Calibri" panose="020F0502020204030204" pitchFamily="34" charset="0"/>
                <a:ea typeface="微軟正黑體" panose="020B0604030504040204" pitchFamily="34" charset="-120"/>
                <a:cs typeface="Calibri" panose="020F0502020204030204" pitchFamily="34" charset="0"/>
              </a:rPr>
              <a:t>(struct device *dev, </a:t>
            </a:r>
            <a:r>
              <a:rPr lang="en-US" altLang="zh-TW" dirty="0" err="1">
                <a:latin typeface="Calibri" panose="020F0502020204030204" pitchFamily="34" charset="0"/>
                <a:ea typeface="微軟正黑體" panose="020B0604030504040204" pitchFamily="34" charset="-120"/>
                <a:cs typeface="Calibri" panose="020F0502020204030204" pitchFamily="34" charset="0"/>
              </a:rPr>
              <a:t>size_t</a:t>
            </a:r>
            <a:r>
              <a:rPr lang="en-US" altLang="zh-TW" dirty="0">
                <a:latin typeface="Calibri" panose="020F0502020204030204" pitchFamily="34" charset="0"/>
                <a:ea typeface="微軟正黑體" panose="020B0604030504040204" pitchFamily="34" charset="-120"/>
                <a:cs typeface="Calibri" panose="020F0502020204030204" pitchFamily="34" charset="0"/>
              </a:rPr>
              <a:t> size, int flags);</a:t>
            </a:r>
          </a:p>
          <a:p>
            <a:pPr lvl="1">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void *</a:t>
            </a:r>
            <a:r>
              <a:rPr lang="en-US" altLang="zh-TW" dirty="0" err="1">
                <a:latin typeface="Calibri" panose="020F0502020204030204" pitchFamily="34" charset="0"/>
                <a:ea typeface="微軟正黑體" panose="020B0604030504040204" pitchFamily="34" charset="-120"/>
                <a:cs typeface="Calibri" panose="020F0502020204030204" pitchFamily="34" charset="0"/>
              </a:rPr>
              <a:t>devm_kzalloc</a:t>
            </a:r>
            <a:r>
              <a:rPr lang="en-US" altLang="zh-TW" dirty="0">
                <a:latin typeface="Calibri" panose="020F0502020204030204" pitchFamily="34" charset="0"/>
                <a:ea typeface="微軟正黑體" panose="020B0604030504040204" pitchFamily="34" charset="-120"/>
                <a:cs typeface="Calibri" panose="020F0502020204030204" pitchFamily="34" charset="0"/>
              </a:rPr>
              <a:t>(struct device *dev, </a:t>
            </a:r>
            <a:r>
              <a:rPr lang="en-US" altLang="zh-TW" dirty="0" err="1">
                <a:latin typeface="Calibri" panose="020F0502020204030204" pitchFamily="34" charset="0"/>
                <a:ea typeface="微軟正黑體" panose="020B0604030504040204" pitchFamily="34" charset="-120"/>
                <a:cs typeface="Calibri" panose="020F0502020204030204" pitchFamily="34" charset="0"/>
              </a:rPr>
              <a:t>size_t</a:t>
            </a:r>
            <a:r>
              <a:rPr lang="en-US" altLang="zh-TW" dirty="0">
                <a:latin typeface="Calibri" panose="020F0502020204030204" pitchFamily="34" charset="0"/>
                <a:ea typeface="微軟正黑體" panose="020B0604030504040204" pitchFamily="34" charset="-120"/>
                <a:cs typeface="Calibri" panose="020F0502020204030204" pitchFamily="34" charset="0"/>
              </a:rPr>
              <a:t> size, int flags);</a:t>
            </a:r>
          </a:p>
          <a:p>
            <a:pPr lvl="1">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void *</a:t>
            </a:r>
            <a:r>
              <a:rPr lang="en-US" altLang="zh-TW" dirty="0" err="1">
                <a:latin typeface="Calibri" panose="020F0502020204030204" pitchFamily="34" charset="0"/>
                <a:ea typeface="微軟正黑體" panose="020B0604030504040204" pitchFamily="34" charset="-120"/>
                <a:cs typeface="Calibri" panose="020F0502020204030204" pitchFamily="34" charset="0"/>
              </a:rPr>
              <a:t>devm_kcalloc</a:t>
            </a:r>
            <a:r>
              <a:rPr lang="en-US" altLang="zh-TW" dirty="0">
                <a:latin typeface="Calibri" panose="020F0502020204030204" pitchFamily="34" charset="0"/>
                <a:ea typeface="微軟正黑體" panose="020B0604030504040204" pitchFamily="34" charset="-120"/>
                <a:cs typeface="Calibri" panose="020F0502020204030204" pitchFamily="34" charset="0"/>
              </a:rPr>
              <a:t>(struct device *dev, </a:t>
            </a:r>
            <a:r>
              <a:rPr lang="en-US" altLang="zh-TW" dirty="0" err="1">
                <a:latin typeface="Calibri" panose="020F0502020204030204" pitchFamily="34" charset="0"/>
                <a:ea typeface="微軟正黑體" panose="020B0604030504040204" pitchFamily="34" charset="-120"/>
                <a:cs typeface="Calibri" panose="020F0502020204030204" pitchFamily="34" charset="0"/>
              </a:rPr>
              <a:t>size_t</a:t>
            </a:r>
            <a:r>
              <a:rPr lang="en-US" altLang="zh-TW" dirty="0">
                <a:latin typeface="Calibri" panose="020F0502020204030204" pitchFamily="34" charset="0"/>
                <a:ea typeface="微軟正黑體" panose="020B0604030504040204" pitchFamily="34" charset="-120"/>
                <a:cs typeface="Calibri" panose="020F0502020204030204" pitchFamily="34" charset="0"/>
              </a:rPr>
              <a:t> n, </a:t>
            </a:r>
            <a:r>
              <a:rPr lang="en-US" altLang="zh-TW" dirty="0" err="1">
                <a:latin typeface="Calibri" panose="020F0502020204030204" pitchFamily="34" charset="0"/>
                <a:ea typeface="微軟正黑體" panose="020B0604030504040204" pitchFamily="34" charset="-120"/>
                <a:cs typeface="Calibri" panose="020F0502020204030204" pitchFamily="34" charset="0"/>
              </a:rPr>
              <a:t>size_t</a:t>
            </a:r>
            <a:r>
              <a:rPr lang="en-US" altLang="zh-TW" dirty="0">
                <a:latin typeface="Calibri" panose="020F0502020204030204" pitchFamily="34" charset="0"/>
                <a:ea typeface="微軟正黑體" panose="020B0604030504040204" pitchFamily="34" charset="-120"/>
                <a:cs typeface="Calibri" panose="020F0502020204030204" pitchFamily="34" charset="0"/>
              </a:rPr>
              <a:t> size, </a:t>
            </a:r>
            <a:r>
              <a:rPr lang="en-US" altLang="zh-TW" dirty="0" err="1">
                <a:latin typeface="Calibri" panose="020F0502020204030204" pitchFamily="34" charset="0"/>
                <a:ea typeface="微軟正黑體" panose="020B0604030504040204" pitchFamily="34" charset="-120"/>
                <a:cs typeface="Calibri" panose="020F0502020204030204" pitchFamily="34" charset="0"/>
              </a:rPr>
              <a:t>gfp_t</a:t>
            </a:r>
            <a:r>
              <a:rPr lang="en-US" altLang="zh-TW" dirty="0">
                <a:latin typeface="Calibri" panose="020F0502020204030204" pitchFamily="34" charset="0"/>
                <a:ea typeface="微軟正黑體" panose="020B0604030504040204" pitchFamily="34" charset="-120"/>
                <a:cs typeface="Calibri" panose="020F0502020204030204" pitchFamily="34" charset="0"/>
              </a:rPr>
              <a:t> flags);</a:t>
            </a:r>
          </a:p>
          <a:p>
            <a:pPr lvl="1">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void *</a:t>
            </a:r>
            <a:r>
              <a:rPr lang="en-US" altLang="zh-TW" dirty="0" err="1">
                <a:latin typeface="Calibri" panose="020F0502020204030204" pitchFamily="34" charset="0"/>
                <a:ea typeface="微軟正黑體" panose="020B0604030504040204" pitchFamily="34" charset="-120"/>
                <a:cs typeface="Calibri" panose="020F0502020204030204" pitchFamily="34" charset="0"/>
              </a:rPr>
              <a:t>devm_kfree</a:t>
            </a:r>
            <a:r>
              <a:rPr lang="en-US" altLang="zh-TW" dirty="0">
                <a:latin typeface="Calibri" panose="020F0502020204030204" pitchFamily="34" charset="0"/>
                <a:ea typeface="微軟正黑體" panose="020B0604030504040204" pitchFamily="34" charset="-120"/>
                <a:cs typeface="Calibri" panose="020F0502020204030204" pitchFamily="34" charset="0"/>
              </a:rPr>
              <a:t>(struct device *dev, void *p);</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Useful to immediately free an allocated buffer</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For use in probe() functions.</a:t>
            </a: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p:txBody>
      </p:sp>
    </p:spTree>
    <p:extLst>
      <p:ext uri="{BB962C8B-B14F-4D97-AF65-F5344CB8AC3E}">
        <p14:creationId xmlns:p14="http://schemas.microsoft.com/office/powerpoint/2010/main" val="3015292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4</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Device Managed Allocations</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Memory allocation example</a:t>
            </a:r>
          </a:p>
          <a:p>
            <a:pPr lvl="1">
              <a:lnSpc>
                <a:spcPct val="120000"/>
              </a:lnSpc>
              <a:spcBef>
                <a:spcPts val="300"/>
              </a:spcBef>
            </a:pPr>
            <a:r>
              <a:rPr lang="en-US" altLang="zh-TW" sz="2400" dirty="0">
                <a:latin typeface="Calibri" panose="020F0502020204030204" pitchFamily="34" charset="0"/>
                <a:ea typeface="微軟正黑體" panose="020B0604030504040204" pitchFamily="34" charset="-120"/>
                <a:cs typeface="Calibri" panose="020F0502020204030204" pitchFamily="34" charset="0"/>
              </a:rPr>
              <a:t>Normally done with </a:t>
            </a:r>
            <a:r>
              <a:rPr lang="en-US" altLang="zh-TW" sz="24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kmalloc</a:t>
            </a:r>
            <a:r>
              <a:rPr lang="en-US" altLang="zh-TW" sz="24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a:t>
            </a:r>
            <a:r>
              <a:rPr lang="en-US" altLang="zh-TW" sz="24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size_t</a:t>
            </a:r>
            <a:r>
              <a:rPr lang="en-US" altLang="zh-TW" sz="24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a:t>
            </a:r>
            <a:r>
              <a:rPr lang="en-US" altLang="zh-TW" sz="24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gfp_t</a:t>
            </a:r>
            <a:r>
              <a:rPr lang="en-US" altLang="zh-TW" sz="24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a:t>
            </a:r>
            <a:r>
              <a:rPr lang="en-US" altLang="zh-TW" sz="2400" dirty="0">
                <a:latin typeface="Calibri" panose="020F0502020204030204" pitchFamily="34" charset="0"/>
                <a:ea typeface="微軟正黑體" panose="020B0604030504040204" pitchFamily="34" charset="-120"/>
                <a:cs typeface="Calibri" panose="020F0502020204030204" pitchFamily="34" charset="0"/>
              </a:rPr>
              <a:t>, released with </a:t>
            </a:r>
            <a:r>
              <a:rPr lang="en-US" altLang="zh-TW" sz="24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kfree</a:t>
            </a:r>
            <a:r>
              <a:rPr lang="en-US" altLang="zh-TW" sz="24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(void *)</a:t>
            </a:r>
          </a:p>
          <a:p>
            <a:pPr lvl="1">
              <a:lnSpc>
                <a:spcPct val="120000"/>
              </a:lnSpc>
              <a:spcBef>
                <a:spcPts val="300"/>
              </a:spcBef>
            </a:pPr>
            <a:r>
              <a:rPr lang="en-US" altLang="zh-TW" sz="2400" dirty="0">
                <a:latin typeface="Calibri" panose="020F0502020204030204" pitchFamily="34" charset="0"/>
                <a:ea typeface="微軟正黑體" panose="020B0604030504040204" pitchFamily="34" charset="-120"/>
                <a:cs typeface="Calibri" panose="020F0502020204030204" pitchFamily="34" charset="0"/>
              </a:rPr>
              <a:t>Device managed with </a:t>
            </a:r>
            <a:r>
              <a:rPr lang="en-US" altLang="zh-TW" sz="24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devm_kmalloc</a:t>
            </a:r>
            <a:r>
              <a:rPr lang="en-US" altLang="zh-TW" sz="24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(struct device *, </a:t>
            </a:r>
            <a:r>
              <a:rPr lang="en-US" altLang="zh-TW" sz="24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size_t</a:t>
            </a:r>
            <a:r>
              <a:rPr lang="en-US" altLang="zh-TW" sz="24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a:t>
            </a:r>
            <a:r>
              <a:rPr lang="en-US" altLang="zh-TW" sz="24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gfp_t</a:t>
            </a:r>
            <a:r>
              <a:rPr lang="en-US" altLang="zh-TW" sz="24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a:t>
            </a:r>
            <a:endParaRPr lang="en-US" altLang="zh-TW" sz="2400" dirty="0">
              <a:solidFill>
                <a:srgbClr val="0000FF"/>
              </a:solidFill>
              <a:uFillTx/>
              <a:latin typeface="Calibri" panose="020F0502020204030204" pitchFamily="34" charset="0"/>
              <a:ea typeface="微軟正黑體" panose="020B0604030504040204" pitchFamily="34" charset="-120"/>
              <a:cs typeface="Calibri" panose="020F0502020204030204" pitchFamily="34" charset="0"/>
            </a:endParaRPr>
          </a:p>
        </p:txBody>
      </p:sp>
      <p:pic>
        <p:nvPicPr>
          <p:cNvPr id="2" name="圖片 1">
            <a:extLst>
              <a:ext uri="{FF2B5EF4-FFF2-40B4-BE49-F238E27FC236}">
                <a16:creationId xmlns:a16="http://schemas.microsoft.com/office/drawing/2014/main" id="{807EAE5C-0AFD-4C7F-A922-A8C8841D95FD}"/>
              </a:ext>
            </a:extLst>
          </p:cNvPr>
          <p:cNvPicPr>
            <a:picLocks noChangeAspect="1"/>
          </p:cNvPicPr>
          <p:nvPr/>
        </p:nvPicPr>
        <p:blipFill>
          <a:blip r:embed="rId3"/>
          <a:stretch>
            <a:fillRect/>
          </a:stretch>
        </p:blipFill>
        <p:spPr>
          <a:xfrm>
            <a:off x="454918" y="2383467"/>
            <a:ext cx="11278988" cy="4327335"/>
          </a:xfrm>
          <a:prstGeom prst="rect">
            <a:avLst/>
          </a:prstGeom>
        </p:spPr>
      </p:pic>
    </p:spTree>
    <p:extLst>
      <p:ext uri="{BB962C8B-B14F-4D97-AF65-F5344CB8AC3E}">
        <p14:creationId xmlns:p14="http://schemas.microsoft.com/office/powerpoint/2010/main" val="8074022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40</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err="1"/>
              <a:t>vmalloc</a:t>
            </a:r>
            <a:r>
              <a:rPr lang="en-US" altLang="zh-TW" sz="3600" b="1" cap="none" dirty="0"/>
              <a:t> Allocator</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The </a:t>
            </a:r>
            <a:r>
              <a:rPr lang="en-US" altLang="zh-TW"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vmalloc</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a:t>
            </a:r>
            <a:r>
              <a:rPr lang="en-US" altLang="zh-TW" dirty="0">
                <a:latin typeface="Calibri" panose="020F0502020204030204" pitchFamily="34" charset="0"/>
                <a:ea typeface="微軟正黑體" panose="020B0604030504040204" pitchFamily="34" charset="-120"/>
                <a:cs typeface="Calibri" panose="020F0502020204030204" pitchFamily="34" charset="0"/>
              </a:rPr>
              <a:t> allocator can be used to obtain virtually contiguous memory zones, but not physically contiguous. The requested memory size is rounded up to the next page.</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The allocated area is in the kernel space part of the address space, but outside of the identically-mapped area</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Allocations of fairly large areas is possible (almost as big as total available memory), since physical memory fragmentation is not an issue, but areas cannot be used for DMA, as DMA usually requires physically contiguous buffers.</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Example use: to allocate kernel buffers to load module code.</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API in </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include/</a:t>
            </a:r>
            <a:r>
              <a:rPr lang="en-US" altLang="zh-TW"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linux</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a:t>
            </a:r>
            <a:r>
              <a:rPr lang="en-US" altLang="zh-TW"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vmalloc.h</a:t>
            </a:r>
            <a:endPar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endParaRPr>
          </a:p>
          <a:p>
            <a:pPr lvl="1">
              <a:lnSpc>
                <a:spcPct val="120000"/>
              </a:lnSpc>
              <a:spcBef>
                <a:spcPts val="300"/>
              </a:spcBef>
            </a:pPr>
            <a:r>
              <a:rPr lang="en-US" altLang="zh-TW" sz="24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void *</a:t>
            </a:r>
            <a:r>
              <a:rPr lang="en-US" altLang="zh-TW" sz="24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vmalloc</a:t>
            </a:r>
            <a:r>
              <a:rPr lang="en-US" altLang="zh-TW" sz="24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(unsigned long size);</a:t>
            </a:r>
          </a:p>
          <a:p>
            <a:pPr lvl="2">
              <a:lnSpc>
                <a:spcPct val="120000"/>
              </a:lnSpc>
              <a:spcBef>
                <a:spcPts val="300"/>
              </a:spcBef>
            </a:pPr>
            <a:r>
              <a:rPr lang="en-US" altLang="zh-TW" sz="2400" dirty="0">
                <a:latin typeface="Calibri" panose="020F0502020204030204" pitchFamily="34" charset="0"/>
                <a:ea typeface="微軟正黑體" panose="020B0604030504040204" pitchFamily="34" charset="-120"/>
                <a:cs typeface="Calibri" panose="020F0502020204030204" pitchFamily="34" charset="0"/>
              </a:rPr>
              <a:t>Returns a virtual address</a:t>
            </a:r>
          </a:p>
          <a:p>
            <a:pPr lvl="1">
              <a:lnSpc>
                <a:spcPct val="120000"/>
              </a:lnSpc>
              <a:spcBef>
                <a:spcPts val="300"/>
              </a:spcBef>
            </a:pPr>
            <a:r>
              <a:rPr lang="en-US" altLang="zh-TW" sz="24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void </a:t>
            </a:r>
            <a:r>
              <a:rPr lang="en-US" altLang="zh-TW" sz="24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vfree</a:t>
            </a:r>
            <a:r>
              <a:rPr lang="en-US" altLang="zh-TW" sz="24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(void *</a:t>
            </a:r>
            <a:r>
              <a:rPr lang="en-US" altLang="zh-TW" sz="24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addr</a:t>
            </a:r>
            <a:r>
              <a:rPr lang="en-US" altLang="zh-TW" sz="24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a:t>
            </a:r>
          </a:p>
          <a:p>
            <a:pPr marL="45720" indent="0">
              <a:lnSpc>
                <a:spcPct val="120000"/>
              </a:lnSpc>
              <a:spcBef>
                <a:spcPts val="300"/>
              </a:spcBef>
              <a:buNone/>
            </a:pP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p:txBody>
      </p:sp>
    </p:spTree>
    <p:extLst>
      <p:ext uri="{BB962C8B-B14F-4D97-AF65-F5344CB8AC3E}">
        <p14:creationId xmlns:p14="http://schemas.microsoft.com/office/powerpoint/2010/main" val="6812673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41</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Kernel Memory Debugging</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KASAN</a:t>
            </a:r>
            <a:r>
              <a:rPr lang="en-US" altLang="zh-TW" dirty="0">
                <a:latin typeface="Calibri" panose="020F0502020204030204" pitchFamily="34" charset="0"/>
                <a:ea typeface="微軟正黑體" panose="020B0604030504040204" pitchFamily="34" charset="-120"/>
                <a:cs typeface="Calibri" panose="020F0502020204030204" pitchFamily="34" charset="0"/>
              </a:rPr>
              <a:t> (Kernel Address Sanitizer)</a:t>
            </a:r>
          </a:p>
          <a:p>
            <a:pPr lvl="1">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Dynamic memory error detector, to find use-after-free and out-of-bounds bugs.</a:t>
            </a:r>
          </a:p>
          <a:p>
            <a:pPr lvl="1">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Only available on x86_64, arm64, s390 and </a:t>
            </a:r>
            <a:r>
              <a:rPr lang="en-US" altLang="zh-TW" dirty="0" err="1">
                <a:latin typeface="Calibri" panose="020F0502020204030204" pitchFamily="34" charset="0"/>
                <a:ea typeface="微軟正黑體" panose="020B0604030504040204" pitchFamily="34" charset="-120"/>
                <a:cs typeface="Calibri" panose="020F0502020204030204" pitchFamily="34" charset="0"/>
              </a:rPr>
              <a:t>xtensa</a:t>
            </a:r>
            <a:r>
              <a:rPr lang="en-US" altLang="zh-TW" dirty="0">
                <a:latin typeface="Calibri" panose="020F0502020204030204" pitchFamily="34" charset="0"/>
                <a:ea typeface="微軟正黑體" panose="020B0604030504040204" pitchFamily="34" charset="-120"/>
                <a:cs typeface="Calibri" panose="020F0502020204030204" pitchFamily="34" charset="0"/>
              </a:rPr>
              <a:t> so far (Linux 4.20 status), but will help to improve architecture independent code anyway.</a:t>
            </a:r>
          </a:p>
          <a:p>
            <a:pPr lvl="1">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See dev-tools/</a:t>
            </a:r>
            <a:r>
              <a:rPr lang="en-US" altLang="zh-TW" dirty="0" err="1">
                <a:latin typeface="Calibri" panose="020F0502020204030204" pitchFamily="34" charset="0"/>
                <a:ea typeface="微軟正黑體" panose="020B0604030504040204" pitchFamily="34" charset="-120"/>
                <a:cs typeface="Calibri" panose="020F0502020204030204" pitchFamily="34" charset="0"/>
              </a:rPr>
              <a:t>kasan</a:t>
            </a:r>
            <a:r>
              <a:rPr lang="en-US" altLang="zh-TW" dirty="0">
                <a:latin typeface="Calibri" panose="020F0502020204030204" pitchFamily="34" charset="0"/>
                <a:ea typeface="微軟正黑體" panose="020B0604030504040204" pitchFamily="34" charset="-120"/>
                <a:cs typeface="Calibri" panose="020F0502020204030204" pitchFamily="34" charset="0"/>
              </a:rPr>
              <a:t> for details.</a:t>
            </a:r>
          </a:p>
          <a:p>
            <a:pPr>
              <a:lnSpc>
                <a:spcPct val="120000"/>
              </a:lnSpc>
              <a:spcBef>
                <a:spcPts val="300"/>
              </a:spcBef>
            </a:pPr>
            <a:r>
              <a:rPr lang="en-US" altLang="zh-TW"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Kmemleak</a:t>
            </a:r>
            <a:endPar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endParaRPr>
          </a:p>
          <a:p>
            <a:pPr lvl="1">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Dynamic checker for memory leaks</a:t>
            </a:r>
          </a:p>
          <a:p>
            <a:pPr lvl="1">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This feature is available for all architectures.</a:t>
            </a:r>
          </a:p>
          <a:p>
            <a:pPr lvl="1">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See dev-tools/</a:t>
            </a:r>
            <a:r>
              <a:rPr lang="en-US" altLang="zh-TW" dirty="0" err="1">
                <a:latin typeface="Calibri" panose="020F0502020204030204" pitchFamily="34" charset="0"/>
                <a:ea typeface="微軟正黑體" panose="020B0604030504040204" pitchFamily="34" charset="-120"/>
                <a:cs typeface="Calibri" panose="020F0502020204030204" pitchFamily="34" charset="0"/>
              </a:rPr>
              <a:t>kmemleak</a:t>
            </a:r>
            <a:r>
              <a:rPr lang="en-US" altLang="zh-TW" dirty="0">
                <a:latin typeface="Calibri" panose="020F0502020204030204" pitchFamily="34" charset="0"/>
                <a:ea typeface="微軟正黑體" panose="020B0604030504040204" pitchFamily="34" charset="-120"/>
                <a:cs typeface="Calibri" panose="020F0502020204030204" pitchFamily="34" charset="0"/>
              </a:rPr>
              <a:t> for details.</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Both have a significant overhead. Only use them in development!</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a:t>
            </a: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p:txBody>
      </p:sp>
    </p:spTree>
    <p:extLst>
      <p:ext uri="{BB962C8B-B14F-4D97-AF65-F5344CB8AC3E}">
        <p14:creationId xmlns:p14="http://schemas.microsoft.com/office/powerpoint/2010/main" val="27533129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42</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I/O Memory and Port I/O</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MMIO</a:t>
            </a:r>
          </a:p>
          <a:p>
            <a:pPr lvl="1">
              <a:lnSpc>
                <a:spcPct val="120000"/>
              </a:lnSpc>
              <a:spcBef>
                <a:spcPts val="300"/>
              </a:spcBef>
            </a:pPr>
            <a:r>
              <a:rPr lang="en-US" altLang="zh-TW" sz="2400" dirty="0">
                <a:latin typeface="Calibri" panose="020F0502020204030204" pitchFamily="34" charset="0"/>
                <a:ea typeface="微軟正黑體" panose="020B0604030504040204" pitchFamily="34" charset="-120"/>
                <a:cs typeface="Calibri" panose="020F0502020204030204" pitchFamily="34" charset="0"/>
              </a:rPr>
              <a:t>Same address bus to address memory and I/O devices</a:t>
            </a:r>
          </a:p>
          <a:p>
            <a:pPr lvl="1">
              <a:lnSpc>
                <a:spcPct val="120000"/>
              </a:lnSpc>
              <a:spcBef>
                <a:spcPts val="300"/>
              </a:spcBef>
            </a:pPr>
            <a:r>
              <a:rPr lang="en-US" altLang="zh-TW" sz="2400" dirty="0">
                <a:latin typeface="Calibri" panose="020F0502020204030204" pitchFamily="34" charset="0"/>
                <a:ea typeface="微軟正黑體" panose="020B0604030504040204" pitchFamily="34" charset="-120"/>
                <a:cs typeface="Calibri" panose="020F0502020204030204" pitchFamily="34" charset="0"/>
              </a:rPr>
              <a:t>Access to the I/O devices using regular instructions</a:t>
            </a:r>
          </a:p>
          <a:p>
            <a:pPr lvl="1">
              <a:lnSpc>
                <a:spcPct val="120000"/>
              </a:lnSpc>
              <a:spcBef>
                <a:spcPts val="300"/>
              </a:spcBef>
            </a:pPr>
            <a:r>
              <a:rPr lang="en-US" altLang="zh-TW" sz="2400" dirty="0">
                <a:latin typeface="Calibri" panose="020F0502020204030204" pitchFamily="34" charset="0"/>
                <a:ea typeface="微軟正黑體" panose="020B0604030504040204" pitchFamily="34" charset="-120"/>
                <a:cs typeface="Calibri" panose="020F0502020204030204" pitchFamily="34" charset="0"/>
              </a:rPr>
              <a:t>Most widely used I/O method across the different architectures supported by Linux</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PIO</a:t>
            </a:r>
          </a:p>
          <a:p>
            <a:pPr lvl="1">
              <a:lnSpc>
                <a:spcPct val="120000"/>
              </a:lnSpc>
              <a:spcBef>
                <a:spcPts val="300"/>
              </a:spcBef>
            </a:pPr>
            <a:r>
              <a:rPr lang="en-US" altLang="zh-TW" sz="2400" dirty="0">
                <a:latin typeface="Calibri" panose="020F0502020204030204" pitchFamily="34" charset="0"/>
                <a:ea typeface="微軟正黑體" panose="020B0604030504040204" pitchFamily="34" charset="-120"/>
                <a:cs typeface="Calibri" panose="020F0502020204030204" pitchFamily="34" charset="0"/>
              </a:rPr>
              <a:t>Different address spaces for memory and I/O devices</a:t>
            </a:r>
          </a:p>
          <a:p>
            <a:pPr lvl="1">
              <a:lnSpc>
                <a:spcPct val="120000"/>
              </a:lnSpc>
              <a:spcBef>
                <a:spcPts val="300"/>
              </a:spcBef>
            </a:pPr>
            <a:r>
              <a:rPr lang="en-US" altLang="zh-TW" sz="2400" dirty="0">
                <a:latin typeface="Calibri" panose="020F0502020204030204" pitchFamily="34" charset="0"/>
                <a:ea typeface="微軟正黑體" panose="020B0604030504040204" pitchFamily="34" charset="-120"/>
                <a:cs typeface="Calibri" panose="020F0502020204030204" pitchFamily="34" charset="0"/>
              </a:rPr>
              <a:t>Uses a special class of CPU instructions to access I/O devices</a:t>
            </a:r>
          </a:p>
          <a:p>
            <a:pPr lvl="1">
              <a:lnSpc>
                <a:spcPct val="120000"/>
              </a:lnSpc>
              <a:spcBef>
                <a:spcPts val="300"/>
              </a:spcBef>
            </a:pPr>
            <a:r>
              <a:rPr lang="en-US" altLang="zh-TW" sz="2400" dirty="0">
                <a:latin typeface="Calibri" panose="020F0502020204030204" pitchFamily="34" charset="0"/>
                <a:ea typeface="微軟正黑體" panose="020B0604030504040204" pitchFamily="34" charset="-120"/>
                <a:cs typeface="Calibri" panose="020F0502020204030204" pitchFamily="34" charset="0"/>
              </a:rPr>
              <a:t>Example on x86: IN and OUT instructions</a:t>
            </a: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p:txBody>
      </p:sp>
    </p:spTree>
    <p:extLst>
      <p:ext uri="{BB962C8B-B14F-4D97-AF65-F5344CB8AC3E}">
        <p14:creationId xmlns:p14="http://schemas.microsoft.com/office/powerpoint/2010/main" val="15519945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6B030717-F0FC-421C-BFAA-238AC2EE1768}"/>
              </a:ext>
            </a:extLst>
          </p:cNvPr>
          <p:cNvPicPr>
            <a:picLocks noChangeAspect="1"/>
          </p:cNvPicPr>
          <p:nvPr/>
        </p:nvPicPr>
        <p:blipFill>
          <a:blip r:embed="rId3"/>
          <a:stretch>
            <a:fillRect/>
          </a:stretch>
        </p:blipFill>
        <p:spPr>
          <a:xfrm>
            <a:off x="193763" y="1104631"/>
            <a:ext cx="11801298" cy="5511200"/>
          </a:xfrm>
          <a:prstGeom prst="rect">
            <a:avLst/>
          </a:prstGeom>
        </p:spPr>
      </p:pic>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43</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MMIO vs PIO</a:t>
            </a:r>
            <a:endParaRPr lang="en-US" altLang="zh-TW" sz="3600" b="1" cap="none" dirty="0">
              <a:uFillTx/>
            </a:endParaRPr>
          </a:p>
        </p:txBody>
      </p:sp>
    </p:spTree>
    <p:extLst>
      <p:ext uri="{BB962C8B-B14F-4D97-AF65-F5344CB8AC3E}">
        <p14:creationId xmlns:p14="http://schemas.microsoft.com/office/powerpoint/2010/main" val="27317089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44</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Requesting I/O ports</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Tells the kernel which driver is using which I/O ports</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Allows to prevent other drivers from using the same I/O ports, but is purely voluntary.</a:t>
            </a:r>
          </a:p>
          <a:p>
            <a:pPr>
              <a:lnSpc>
                <a:spcPct val="120000"/>
              </a:lnSpc>
              <a:spcBef>
                <a:spcPts val="300"/>
              </a:spcBef>
            </a:pP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endParaRPr lang="en-US" altLang="zh-TW" dirty="0">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a:p>
            <a:pPr marL="45720" indent="0">
              <a:lnSpc>
                <a:spcPct val="120000"/>
              </a:lnSpc>
              <a:spcBef>
                <a:spcPts val="300"/>
              </a:spcBef>
              <a:buNone/>
            </a:pPr>
            <a:endParaRPr lang="en-US" altLang="zh-TW" dirty="0">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Tries to reserve the given region and returns NULL if unsuccessful.</a:t>
            </a: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p:txBody>
      </p:sp>
      <p:pic>
        <p:nvPicPr>
          <p:cNvPr id="2" name="圖片 1">
            <a:extLst>
              <a:ext uri="{FF2B5EF4-FFF2-40B4-BE49-F238E27FC236}">
                <a16:creationId xmlns:a16="http://schemas.microsoft.com/office/drawing/2014/main" id="{1C9224ED-C7E3-4668-9B7A-FCDDD92D6E7B}"/>
              </a:ext>
            </a:extLst>
          </p:cNvPr>
          <p:cNvPicPr>
            <a:picLocks noChangeAspect="1"/>
          </p:cNvPicPr>
          <p:nvPr/>
        </p:nvPicPr>
        <p:blipFill>
          <a:blip r:embed="rId3"/>
          <a:stretch>
            <a:fillRect/>
          </a:stretch>
        </p:blipFill>
        <p:spPr>
          <a:xfrm>
            <a:off x="3063093" y="1988840"/>
            <a:ext cx="6062638" cy="1749418"/>
          </a:xfrm>
          <a:prstGeom prst="rect">
            <a:avLst/>
          </a:prstGeom>
        </p:spPr>
      </p:pic>
      <p:pic>
        <p:nvPicPr>
          <p:cNvPr id="3" name="圖片 2">
            <a:extLst>
              <a:ext uri="{FF2B5EF4-FFF2-40B4-BE49-F238E27FC236}">
                <a16:creationId xmlns:a16="http://schemas.microsoft.com/office/drawing/2014/main" id="{C6598665-A27E-4561-9780-BFC588ED05A2}"/>
              </a:ext>
            </a:extLst>
          </p:cNvPr>
          <p:cNvPicPr>
            <a:picLocks noChangeAspect="1"/>
          </p:cNvPicPr>
          <p:nvPr/>
        </p:nvPicPr>
        <p:blipFill>
          <a:blip r:embed="rId4"/>
          <a:stretch>
            <a:fillRect/>
          </a:stretch>
        </p:blipFill>
        <p:spPr>
          <a:xfrm>
            <a:off x="3063093" y="4444348"/>
            <a:ext cx="6062638" cy="1862822"/>
          </a:xfrm>
          <a:prstGeom prst="rect">
            <a:avLst/>
          </a:prstGeom>
        </p:spPr>
      </p:pic>
    </p:spTree>
    <p:extLst>
      <p:ext uri="{BB962C8B-B14F-4D97-AF65-F5344CB8AC3E}">
        <p14:creationId xmlns:p14="http://schemas.microsoft.com/office/powerpoint/2010/main" val="21566281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45</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/proc/</a:t>
            </a:r>
            <a:r>
              <a:rPr lang="en-US" altLang="zh-TW" sz="3600" b="1" cap="none" dirty="0" err="1"/>
              <a:t>ioports</a:t>
            </a:r>
            <a:r>
              <a:rPr lang="en-US" altLang="zh-TW" sz="3600" b="1" cap="none" dirty="0"/>
              <a:t> example (x86)</a:t>
            </a:r>
            <a:endParaRPr lang="en-US" altLang="zh-TW" sz="3600" b="1" cap="none" dirty="0">
              <a:uFillTx/>
            </a:endParaRPr>
          </a:p>
        </p:txBody>
      </p:sp>
      <p:sp>
        <p:nvSpPr>
          <p:cNvPr id="3" name="內容版面配置區 2">
            <a:extLst>
              <a:ext uri="{FF2B5EF4-FFF2-40B4-BE49-F238E27FC236}">
                <a16:creationId xmlns:a16="http://schemas.microsoft.com/office/drawing/2014/main" id="{37CC99AE-8F64-4A37-BC1E-6F41DB3B4087}"/>
              </a:ext>
            </a:extLst>
          </p:cNvPr>
          <p:cNvSpPr>
            <a:spLocks noGrp="1"/>
          </p:cNvSpPr>
          <p:nvPr>
            <p:ph sz="half" idx="1"/>
          </p:nvPr>
        </p:nvSpPr>
        <p:spPr/>
        <p:txBody>
          <a:bodyPr/>
          <a:lstStyle/>
          <a:p>
            <a:endParaRPr lang="zh-TW" altLang="en-US"/>
          </a:p>
        </p:txBody>
      </p:sp>
      <p:pic>
        <p:nvPicPr>
          <p:cNvPr id="5" name="圖片 4">
            <a:extLst>
              <a:ext uri="{FF2B5EF4-FFF2-40B4-BE49-F238E27FC236}">
                <a16:creationId xmlns:a16="http://schemas.microsoft.com/office/drawing/2014/main" id="{B0DB5B9D-1642-453E-832A-1834DAA1E363}"/>
              </a:ext>
            </a:extLst>
          </p:cNvPr>
          <p:cNvPicPr>
            <a:picLocks noChangeAspect="1"/>
          </p:cNvPicPr>
          <p:nvPr/>
        </p:nvPicPr>
        <p:blipFill>
          <a:blip r:embed="rId3"/>
          <a:stretch>
            <a:fillRect/>
          </a:stretch>
        </p:blipFill>
        <p:spPr>
          <a:xfrm>
            <a:off x="3912538" y="910256"/>
            <a:ext cx="4874384" cy="5847909"/>
          </a:xfrm>
          <a:prstGeom prst="rect">
            <a:avLst/>
          </a:prstGeom>
        </p:spPr>
      </p:pic>
    </p:spTree>
    <p:extLst>
      <p:ext uri="{BB962C8B-B14F-4D97-AF65-F5344CB8AC3E}">
        <p14:creationId xmlns:p14="http://schemas.microsoft.com/office/powerpoint/2010/main" val="6331345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46</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Accessing I/O ports</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sz="2200" dirty="0">
                <a:latin typeface="Calibri" panose="020F0502020204030204" pitchFamily="34" charset="0"/>
                <a:ea typeface="微軟正黑體" panose="020B0604030504040204" pitchFamily="34" charset="-120"/>
                <a:cs typeface="Calibri" panose="020F0502020204030204" pitchFamily="34" charset="0"/>
              </a:rPr>
              <a:t>Functions to read/write bytes (</a:t>
            </a:r>
            <a:r>
              <a:rPr lang="en-US" altLang="zh-TW" sz="22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b</a:t>
            </a:r>
            <a:r>
              <a:rPr lang="en-US" altLang="zh-TW" sz="2200" dirty="0">
                <a:latin typeface="Calibri" panose="020F0502020204030204" pitchFamily="34" charset="0"/>
                <a:ea typeface="微軟正黑體" panose="020B0604030504040204" pitchFamily="34" charset="-120"/>
                <a:cs typeface="Calibri" panose="020F0502020204030204" pitchFamily="34" charset="0"/>
              </a:rPr>
              <a:t>), word (</a:t>
            </a:r>
            <a:r>
              <a:rPr lang="en-US" altLang="zh-TW" sz="22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w</a:t>
            </a:r>
            <a:r>
              <a:rPr lang="en-US" altLang="zh-TW" sz="2200" dirty="0">
                <a:latin typeface="Calibri" panose="020F0502020204030204" pitchFamily="34" charset="0"/>
                <a:ea typeface="微軟正黑體" panose="020B0604030504040204" pitchFamily="34" charset="-120"/>
                <a:cs typeface="Calibri" panose="020F0502020204030204" pitchFamily="34" charset="0"/>
              </a:rPr>
              <a:t>) and longs (</a:t>
            </a:r>
            <a:r>
              <a:rPr lang="en-US" altLang="zh-TW" sz="22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l</a:t>
            </a:r>
            <a:r>
              <a:rPr lang="en-US" altLang="zh-TW" sz="2200" dirty="0">
                <a:latin typeface="Calibri" panose="020F0502020204030204" pitchFamily="34" charset="0"/>
                <a:ea typeface="微軟正黑體" panose="020B0604030504040204" pitchFamily="34" charset="-120"/>
                <a:cs typeface="Calibri" panose="020F0502020204030204" pitchFamily="34" charset="0"/>
              </a:rPr>
              <a:t>) to I/O ports:</a:t>
            </a:r>
          </a:p>
          <a:p>
            <a:pPr lvl="1">
              <a:lnSpc>
                <a:spcPct val="120000"/>
              </a:lnSpc>
              <a:spcBef>
                <a:spcPts val="300"/>
              </a:spcBef>
            </a:pPr>
            <a:r>
              <a:rPr lang="en-US" altLang="zh-TW" sz="2200" dirty="0">
                <a:latin typeface="Calibri" panose="020F0502020204030204" pitchFamily="34" charset="0"/>
                <a:ea typeface="微軟正黑體" panose="020B0604030504040204" pitchFamily="34" charset="-120"/>
                <a:cs typeface="Calibri" panose="020F0502020204030204" pitchFamily="34" charset="0"/>
              </a:rPr>
              <a:t>unsigned in[</a:t>
            </a:r>
            <a:r>
              <a:rPr lang="en-US" altLang="zh-TW" sz="2200" dirty="0" err="1">
                <a:latin typeface="Calibri" panose="020F0502020204030204" pitchFamily="34" charset="0"/>
                <a:ea typeface="微軟正黑體" panose="020B0604030504040204" pitchFamily="34" charset="-120"/>
                <a:cs typeface="Calibri" panose="020F0502020204030204" pitchFamily="34" charset="0"/>
              </a:rPr>
              <a:t>bwl</a:t>
            </a:r>
            <a:r>
              <a:rPr lang="en-US" altLang="zh-TW" sz="2200" dirty="0">
                <a:latin typeface="Calibri" panose="020F0502020204030204" pitchFamily="34" charset="0"/>
                <a:ea typeface="微軟正黑體" panose="020B0604030504040204" pitchFamily="34" charset="-120"/>
                <a:cs typeface="Calibri" panose="020F0502020204030204" pitchFamily="34" charset="0"/>
              </a:rPr>
              <a:t>](unsigned long port)</a:t>
            </a:r>
          </a:p>
          <a:p>
            <a:pPr lvl="1">
              <a:lnSpc>
                <a:spcPct val="120000"/>
              </a:lnSpc>
              <a:spcBef>
                <a:spcPts val="300"/>
              </a:spcBef>
            </a:pPr>
            <a:r>
              <a:rPr lang="en-US" altLang="zh-TW" sz="2200" dirty="0">
                <a:latin typeface="Calibri" panose="020F0502020204030204" pitchFamily="34" charset="0"/>
                <a:ea typeface="微軟正黑體" panose="020B0604030504040204" pitchFamily="34" charset="-120"/>
                <a:cs typeface="Calibri" panose="020F0502020204030204" pitchFamily="34" charset="0"/>
              </a:rPr>
              <a:t>void out[</a:t>
            </a:r>
            <a:r>
              <a:rPr lang="en-US" altLang="zh-TW" sz="2200" dirty="0" err="1">
                <a:latin typeface="Calibri" panose="020F0502020204030204" pitchFamily="34" charset="0"/>
                <a:ea typeface="微軟正黑體" panose="020B0604030504040204" pitchFamily="34" charset="-120"/>
                <a:cs typeface="Calibri" panose="020F0502020204030204" pitchFamily="34" charset="0"/>
              </a:rPr>
              <a:t>bwl</a:t>
            </a:r>
            <a:r>
              <a:rPr lang="en-US" altLang="zh-TW" sz="2200" dirty="0">
                <a:latin typeface="Calibri" panose="020F0502020204030204" pitchFamily="34" charset="0"/>
                <a:ea typeface="微軟正黑體" panose="020B0604030504040204" pitchFamily="34" charset="-120"/>
                <a:cs typeface="Calibri" panose="020F0502020204030204" pitchFamily="34" charset="0"/>
              </a:rPr>
              <a:t>](value, unsigned long port)</a:t>
            </a:r>
          </a:p>
          <a:p>
            <a:pPr>
              <a:lnSpc>
                <a:spcPct val="120000"/>
              </a:lnSpc>
              <a:spcBef>
                <a:spcPts val="300"/>
              </a:spcBef>
            </a:pPr>
            <a:r>
              <a:rPr lang="en-US" altLang="zh-TW" sz="2200" dirty="0">
                <a:latin typeface="Calibri" panose="020F0502020204030204" pitchFamily="34" charset="0"/>
                <a:ea typeface="微軟正黑體" panose="020B0604030504040204" pitchFamily="34" charset="-120"/>
                <a:cs typeface="Calibri" panose="020F0502020204030204" pitchFamily="34" charset="0"/>
              </a:rPr>
              <a:t>And the strings variants: often more efficient than the corresponding C loop, if the processor supports such operations!</a:t>
            </a:r>
          </a:p>
          <a:p>
            <a:pPr lvl="1">
              <a:lnSpc>
                <a:spcPct val="120000"/>
              </a:lnSpc>
              <a:spcBef>
                <a:spcPts val="300"/>
              </a:spcBef>
            </a:pPr>
            <a:r>
              <a:rPr lang="en-US" altLang="zh-TW" sz="2200" dirty="0">
                <a:latin typeface="Calibri" panose="020F0502020204030204" pitchFamily="34" charset="0"/>
                <a:ea typeface="微軟正黑體" panose="020B0604030504040204" pitchFamily="34" charset="-120"/>
                <a:cs typeface="Calibri" panose="020F0502020204030204" pitchFamily="34" charset="0"/>
              </a:rPr>
              <a:t>void ins[</a:t>
            </a:r>
            <a:r>
              <a:rPr lang="en-US" altLang="zh-TW" sz="2200" dirty="0" err="1">
                <a:latin typeface="Calibri" panose="020F0502020204030204" pitchFamily="34" charset="0"/>
                <a:ea typeface="微軟正黑體" panose="020B0604030504040204" pitchFamily="34" charset="-120"/>
                <a:cs typeface="Calibri" panose="020F0502020204030204" pitchFamily="34" charset="0"/>
              </a:rPr>
              <a:t>bwl</a:t>
            </a:r>
            <a:r>
              <a:rPr lang="en-US" altLang="zh-TW" sz="2200" dirty="0">
                <a:latin typeface="Calibri" panose="020F0502020204030204" pitchFamily="34" charset="0"/>
                <a:ea typeface="微軟正黑體" panose="020B0604030504040204" pitchFamily="34" charset="-120"/>
                <a:cs typeface="Calibri" panose="020F0502020204030204" pitchFamily="34" charset="0"/>
              </a:rPr>
              <a:t>](unsigned port, void *</a:t>
            </a:r>
            <a:r>
              <a:rPr lang="en-US" altLang="zh-TW" sz="2200" dirty="0" err="1">
                <a:latin typeface="Calibri" panose="020F0502020204030204" pitchFamily="34" charset="0"/>
                <a:ea typeface="微軟正黑體" panose="020B0604030504040204" pitchFamily="34" charset="-120"/>
                <a:cs typeface="Calibri" panose="020F0502020204030204" pitchFamily="34" charset="0"/>
              </a:rPr>
              <a:t>addr</a:t>
            </a:r>
            <a:r>
              <a:rPr lang="en-US" altLang="zh-TW" sz="2200" dirty="0">
                <a:latin typeface="Calibri" panose="020F0502020204030204" pitchFamily="34" charset="0"/>
                <a:ea typeface="微軟正黑體" panose="020B0604030504040204" pitchFamily="34" charset="-120"/>
                <a:cs typeface="Calibri" panose="020F0502020204030204" pitchFamily="34" charset="0"/>
              </a:rPr>
              <a:t>, unsigned long count)</a:t>
            </a:r>
          </a:p>
          <a:p>
            <a:pPr lvl="1">
              <a:lnSpc>
                <a:spcPct val="120000"/>
              </a:lnSpc>
              <a:spcBef>
                <a:spcPts val="300"/>
              </a:spcBef>
            </a:pPr>
            <a:r>
              <a:rPr lang="en-US" altLang="zh-TW" sz="2200" dirty="0">
                <a:latin typeface="Calibri" panose="020F0502020204030204" pitchFamily="34" charset="0"/>
                <a:ea typeface="微軟正黑體" panose="020B0604030504040204" pitchFamily="34" charset="-120"/>
                <a:cs typeface="Calibri" panose="020F0502020204030204" pitchFamily="34" charset="0"/>
              </a:rPr>
              <a:t>void outs[</a:t>
            </a:r>
            <a:r>
              <a:rPr lang="en-US" altLang="zh-TW" sz="2200" dirty="0" err="1">
                <a:latin typeface="Calibri" panose="020F0502020204030204" pitchFamily="34" charset="0"/>
                <a:ea typeface="微軟正黑體" panose="020B0604030504040204" pitchFamily="34" charset="-120"/>
                <a:cs typeface="Calibri" panose="020F0502020204030204" pitchFamily="34" charset="0"/>
              </a:rPr>
              <a:t>bwl</a:t>
            </a:r>
            <a:r>
              <a:rPr lang="en-US" altLang="zh-TW" sz="2200" dirty="0">
                <a:latin typeface="Calibri" panose="020F0502020204030204" pitchFamily="34" charset="0"/>
                <a:ea typeface="微軟正黑體" panose="020B0604030504040204" pitchFamily="34" charset="-120"/>
                <a:cs typeface="Calibri" panose="020F0502020204030204" pitchFamily="34" charset="0"/>
              </a:rPr>
              <a:t>](unsigned port, void *</a:t>
            </a:r>
            <a:r>
              <a:rPr lang="en-US" altLang="zh-TW" sz="2200" dirty="0" err="1">
                <a:latin typeface="Calibri" panose="020F0502020204030204" pitchFamily="34" charset="0"/>
                <a:ea typeface="微軟正黑體" panose="020B0604030504040204" pitchFamily="34" charset="-120"/>
                <a:cs typeface="Calibri" panose="020F0502020204030204" pitchFamily="34" charset="0"/>
              </a:rPr>
              <a:t>addr</a:t>
            </a:r>
            <a:r>
              <a:rPr lang="en-US" altLang="zh-TW" sz="2200" dirty="0">
                <a:latin typeface="Calibri" panose="020F0502020204030204" pitchFamily="34" charset="0"/>
                <a:ea typeface="微軟正黑體" panose="020B0604030504040204" pitchFamily="34" charset="-120"/>
                <a:cs typeface="Calibri" panose="020F0502020204030204" pitchFamily="34" charset="0"/>
              </a:rPr>
              <a:t>, unsigned long count)</a:t>
            </a:r>
          </a:p>
          <a:p>
            <a:pPr>
              <a:lnSpc>
                <a:spcPct val="120000"/>
              </a:lnSpc>
              <a:spcBef>
                <a:spcPts val="300"/>
              </a:spcBef>
            </a:pPr>
            <a:r>
              <a:rPr lang="en-US" altLang="zh-TW" sz="2200" dirty="0">
                <a:latin typeface="Calibri" panose="020F0502020204030204" pitchFamily="34" charset="0"/>
                <a:ea typeface="微軟正黑體" panose="020B0604030504040204" pitchFamily="34" charset="-120"/>
                <a:cs typeface="Calibri" panose="020F0502020204030204" pitchFamily="34" charset="0"/>
              </a:rPr>
              <a:t>Examples</a:t>
            </a:r>
          </a:p>
          <a:p>
            <a:pPr lvl="1">
              <a:lnSpc>
                <a:spcPct val="120000"/>
              </a:lnSpc>
              <a:spcBef>
                <a:spcPts val="300"/>
              </a:spcBef>
            </a:pPr>
            <a:r>
              <a:rPr lang="en-US" altLang="zh-TW" sz="2200" dirty="0">
                <a:latin typeface="Calibri" panose="020F0502020204030204" pitchFamily="34" charset="0"/>
                <a:ea typeface="微軟正黑體" panose="020B0604030504040204" pitchFamily="34" charset="-120"/>
                <a:cs typeface="Calibri" panose="020F0502020204030204" pitchFamily="34" charset="0"/>
              </a:rPr>
              <a:t>read 8 bits</a:t>
            </a:r>
          </a:p>
          <a:p>
            <a:pPr lvl="1">
              <a:lnSpc>
                <a:spcPct val="120000"/>
              </a:lnSpc>
              <a:spcBef>
                <a:spcPts val="300"/>
              </a:spcBef>
            </a:pPr>
            <a:r>
              <a:rPr lang="en-US" altLang="zh-TW" sz="2200" dirty="0" err="1">
                <a:latin typeface="Calibri" panose="020F0502020204030204" pitchFamily="34" charset="0"/>
                <a:ea typeface="微軟正黑體" panose="020B0604030504040204" pitchFamily="34" charset="-120"/>
                <a:cs typeface="Calibri" panose="020F0502020204030204" pitchFamily="34" charset="0"/>
              </a:rPr>
              <a:t>oldlcr</a:t>
            </a:r>
            <a:r>
              <a:rPr lang="en-US" altLang="zh-TW" sz="2200" dirty="0">
                <a:latin typeface="Calibri" panose="020F0502020204030204" pitchFamily="34" charset="0"/>
                <a:ea typeface="微軟正黑體" panose="020B0604030504040204" pitchFamily="34" charset="-120"/>
                <a:cs typeface="Calibri" panose="020F0502020204030204" pitchFamily="34" charset="0"/>
              </a:rPr>
              <a:t> = </a:t>
            </a:r>
            <a:r>
              <a:rPr lang="en-US" altLang="zh-TW" sz="2200" dirty="0" err="1">
                <a:latin typeface="Calibri" panose="020F0502020204030204" pitchFamily="34" charset="0"/>
                <a:ea typeface="微軟正黑體" panose="020B0604030504040204" pitchFamily="34" charset="-120"/>
                <a:cs typeface="Calibri" panose="020F0502020204030204" pitchFamily="34" charset="0"/>
              </a:rPr>
              <a:t>inb</a:t>
            </a:r>
            <a:r>
              <a:rPr lang="en-US" altLang="zh-TW" sz="2200" dirty="0">
                <a:latin typeface="Calibri" panose="020F0502020204030204" pitchFamily="34" charset="0"/>
                <a:ea typeface="微軟正黑體" panose="020B0604030504040204" pitchFamily="34" charset="-120"/>
                <a:cs typeface="Calibri" panose="020F0502020204030204" pitchFamily="34" charset="0"/>
              </a:rPr>
              <a:t>(</a:t>
            </a:r>
            <a:r>
              <a:rPr lang="en-US" altLang="zh-TW" sz="2200" dirty="0" err="1">
                <a:latin typeface="Calibri" panose="020F0502020204030204" pitchFamily="34" charset="0"/>
                <a:ea typeface="微軟正黑體" panose="020B0604030504040204" pitchFamily="34" charset="-120"/>
                <a:cs typeface="Calibri" panose="020F0502020204030204" pitchFamily="34" charset="0"/>
              </a:rPr>
              <a:t>baseio</a:t>
            </a:r>
            <a:r>
              <a:rPr lang="en-US" altLang="zh-TW" sz="2200" dirty="0">
                <a:latin typeface="Calibri" panose="020F0502020204030204" pitchFamily="34" charset="0"/>
                <a:ea typeface="微軟正黑體" panose="020B0604030504040204" pitchFamily="34" charset="-120"/>
                <a:cs typeface="Calibri" panose="020F0502020204030204" pitchFamily="34" charset="0"/>
              </a:rPr>
              <a:t> + UART_LCR)</a:t>
            </a:r>
          </a:p>
          <a:p>
            <a:pPr lvl="1">
              <a:lnSpc>
                <a:spcPct val="120000"/>
              </a:lnSpc>
              <a:spcBef>
                <a:spcPts val="300"/>
              </a:spcBef>
            </a:pPr>
            <a:r>
              <a:rPr lang="en-US" altLang="zh-TW" sz="2200" dirty="0">
                <a:latin typeface="Calibri" panose="020F0502020204030204" pitchFamily="34" charset="0"/>
                <a:ea typeface="微軟正黑體" panose="020B0604030504040204" pitchFamily="34" charset="-120"/>
                <a:cs typeface="Calibri" panose="020F0502020204030204" pitchFamily="34" charset="0"/>
              </a:rPr>
              <a:t>write 8 bits</a:t>
            </a:r>
          </a:p>
          <a:p>
            <a:pPr lvl="1">
              <a:lnSpc>
                <a:spcPct val="120000"/>
              </a:lnSpc>
              <a:spcBef>
                <a:spcPts val="300"/>
              </a:spcBef>
            </a:pPr>
            <a:r>
              <a:rPr lang="en-US" altLang="zh-TW" sz="2200" dirty="0" err="1">
                <a:latin typeface="Calibri" panose="020F0502020204030204" pitchFamily="34" charset="0"/>
                <a:ea typeface="微軟正黑體" panose="020B0604030504040204" pitchFamily="34" charset="-120"/>
                <a:cs typeface="Calibri" panose="020F0502020204030204" pitchFamily="34" charset="0"/>
              </a:rPr>
              <a:t>outb</a:t>
            </a:r>
            <a:r>
              <a:rPr lang="en-US" altLang="zh-TW" sz="2200" dirty="0">
                <a:latin typeface="Calibri" panose="020F0502020204030204" pitchFamily="34" charset="0"/>
                <a:ea typeface="微軟正黑體" panose="020B0604030504040204" pitchFamily="34" charset="-120"/>
                <a:cs typeface="Calibri" panose="020F0502020204030204" pitchFamily="34" charset="0"/>
              </a:rPr>
              <a:t>(MOXA_MUST_ENTER_ENCHANCE, </a:t>
            </a:r>
            <a:r>
              <a:rPr lang="en-US" altLang="zh-TW" sz="2200" dirty="0" err="1">
                <a:latin typeface="Calibri" panose="020F0502020204030204" pitchFamily="34" charset="0"/>
                <a:ea typeface="微軟正黑體" panose="020B0604030504040204" pitchFamily="34" charset="-120"/>
                <a:cs typeface="Calibri" panose="020F0502020204030204" pitchFamily="34" charset="0"/>
              </a:rPr>
              <a:t>baseio</a:t>
            </a:r>
            <a:r>
              <a:rPr lang="en-US" altLang="zh-TW" sz="2200" dirty="0">
                <a:latin typeface="Calibri" panose="020F0502020204030204" pitchFamily="34" charset="0"/>
                <a:ea typeface="微軟正黑體" panose="020B0604030504040204" pitchFamily="34" charset="-120"/>
                <a:cs typeface="Calibri" panose="020F0502020204030204" pitchFamily="34" charset="0"/>
              </a:rPr>
              <a:t> + UART_LCR)</a:t>
            </a:r>
            <a:endParaRPr lang="en-US" altLang="zh-TW" sz="2200" dirty="0">
              <a:uFillTx/>
              <a:latin typeface="Calibri" panose="020F0502020204030204" pitchFamily="34" charset="0"/>
              <a:ea typeface="微軟正黑體" panose="020B0604030504040204" pitchFamily="34" charset="-120"/>
              <a:cs typeface="Calibri" panose="020F0502020204030204" pitchFamily="34" charset="0"/>
            </a:endParaRPr>
          </a:p>
        </p:txBody>
      </p:sp>
    </p:spTree>
    <p:extLst>
      <p:ext uri="{BB962C8B-B14F-4D97-AF65-F5344CB8AC3E}">
        <p14:creationId xmlns:p14="http://schemas.microsoft.com/office/powerpoint/2010/main" val="23666629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47</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Requesting I/O memory</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Functions equivalent to </a:t>
            </a:r>
            <a:r>
              <a:rPr lang="en-US" altLang="zh-TW"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request_region</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a:t>
            </a:r>
            <a:r>
              <a:rPr lang="en-US" altLang="zh-TW" dirty="0">
                <a:latin typeface="Calibri" panose="020F0502020204030204" pitchFamily="34" charset="0"/>
                <a:ea typeface="微軟正黑體" panose="020B0604030504040204" pitchFamily="34" charset="-120"/>
                <a:cs typeface="Calibri" panose="020F0502020204030204" pitchFamily="34" charset="0"/>
              </a:rPr>
              <a:t> and </a:t>
            </a:r>
            <a:r>
              <a:rPr lang="en-US" altLang="zh-TW"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release_region</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a:t>
            </a:r>
            <a:r>
              <a:rPr lang="en-US" altLang="zh-TW" dirty="0">
                <a:latin typeface="Calibri" panose="020F0502020204030204" pitchFamily="34" charset="0"/>
                <a:ea typeface="微軟正黑體" panose="020B0604030504040204" pitchFamily="34" charset="-120"/>
                <a:cs typeface="Calibri" panose="020F0502020204030204" pitchFamily="34" charset="0"/>
              </a:rPr>
              <a:t>, but for I/O memory.</a:t>
            </a: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p:txBody>
      </p:sp>
      <p:pic>
        <p:nvPicPr>
          <p:cNvPr id="2" name="圖片 1">
            <a:extLst>
              <a:ext uri="{FF2B5EF4-FFF2-40B4-BE49-F238E27FC236}">
                <a16:creationId xmlns:a16="http://schemas.microsoft.com/office/drawing/2014/main" id="{448AEA1A-2553-42B8-A022-BC920FC170D5}"/>
              </a:ext>
            </a:extLst>
          </p:cNvPr>
          <p:cNvPicPr>
            <a:picLocks noChangeAspect="1"/>
          </p:cNvPicPr>
          <p:nvPr/>
        </p:nvPicPr>
        <p:blipFill>
          <a:blip r:embed="rId3"/>
          <a:stretch>
            <a:fillRect/>
          </a:stretch>
        </p:blipFill>
        <p:spPr>
          <a:xfrm>
            <a:off x="2384350" y="1772816"/>
            <a:ext cx="7420124" cy="3730160"/>
          </a:xfrm>
          <a:prstGeom prst="rect">
            <a:avLst/>
          </a:prstGeom>
        </p:spPr>
      </p:pic>
    </p:spTree>
    <p:extLst>
      <p:ext uri="{BB962C8B-B14F-4D97-AF65-F5344CB8AC3E}">
        <p14:creationId xmlns:p14="http://schemas.microsoft.com/office/powerpoint/2010/main" val="10189007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48</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fontScale="85000" lnSpcReduction="10000"/>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/proc/</a:t>
            </a:r>
            <a:r>
              <a:rPr lang="en-US" altLang="zh-TW" sz="3600" b="1" cap="none" dirty="0" err="1"/>
              <a:t>iomem</a:t>
            </a:r>
            <a:r>
              <a:rPr lang="en-US" altLang="zh-TW" sz="3600" b="1" cap="none" dirty="0"/>
              <a:t> example - ARM (Raspberry Pi, Linux 4.19)</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p:txBody>
      </p:sp>
      <p:pic>
        <p:nvPicPr>
          <p:cNvPr id="2" name="圖片 1">
            <a:extLst>
              <a:ext uri="{FF2B5EF4-FFF2-40B4-BE49-F238E27FC236}">
                <a16:creationId xmlns:a16="http://schemas.microsoft.com/office/drawing/2014/main" id="{EE44DFEC-EB99-4928-A47D-52572CFC6CBB}"/>
              </a:ext>
            </a:extLst>
          </p:cNvPr>
          <p:cNvPicPr>
            <a:picLocks noChangeAspect="1"/>
          </p:cNvPicPr>
          <p:nvPr/>
        </p:nvPicPr>
        <p:blipFill>
          <a:blip r:embed="rId3"/>
          <a:stretch>
            <a:fillRect/>
          </a:stretch>
        </p:blipFill>
        <p:spPr>
          <a:xfrm>
            <a:off x="3646140" y="871751"/>
            <a:ext cx="5225455" cy="5986249"/>
          </a:xfrm>
          <a:prstGeom prst="rect">
            <a:avLst/>
          </a:prstGeom>
        </p:spPr>
      </p:pic>
    </p:spTree>
    <p:extLst>
      <p:ext uri="{BB962C8B-B14F-4D97-AF65-F5344CB8AC3E}">
        <p14:creationId xmlns:p14="http://schemas.microsoft.com/office/powerpoint/2010/main" val="11947442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49</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Mapping I/O Memory in Virtual Memory</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Load/store instructions work with virtual addresses</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To access I/O memory, drivers need to have a virtual address that the processor</a:t>
            </a:r>
            <a:r>
              <a:rPr lang="zh-TW" altLang="en-US" dirty="0">
                <a:latin typeface="Calibri" panose="020F0502020204030204" pitchFamily="34" charset="0"/>
                <a:ea typeface="微軟正黑體" panose="020B0604030504040204" pitchFamily="34" charset="-120"/>
                <a:cs typeface="Calibri" panose="020F0502020204030204" pitchFamily="34" charset="0"/>
              </a:rPr>
              <a:t> </a:t>
            </a:r>
            <a:r>
              <a:rPr lang="en-US" altLang="zh-TW" dirty="0">
                <a:latin typeface="Calibri" panose="020F0502020204030204" pitchFamily="34" charset="0"/>
                <a:ea typeface="微軟正黑體" panose="020B0604030504040204" pitchFamily="34" charset="-120"/>
                <a:cs typeface="Calibri" panose="020F0502020204030204" pitchFamily="34" charset="0"/>
              </a:rPr>
              <a:t>can handle, because I/O memory is not mapped by default in virtual memory</a:t>
            </a:r>
          </a:p>
          <a:p>
            <a:pPr>
              <a:lnSpc>
                <a:spcPct val="120000"/>
              </a:lnSpc>
              <a:spcBef>
                <a:spcPts val="300"/>
              </a:spcBef>
            </a:pPr>
            <a:r>
              <a:rPr lang="en-US" altLang="zh-TW" dirty="0"/>
              <a:t>The </a:t>
            </a:r>
            <a:r>
              <a:rPr lang="en-US" altLang="zh-TW" dirty="0" err="1">
                <a:solidFill>
                  <a:srgbClr val="0000FF"/>
                </a:solidFill>
              </a:rPr>
              <a:t>ioremap</a:t>
            </a:r>
            <a:r>
              <a:rPr lang="en-US" altLang="zh-TW" dirty="0"/>
              <a:t> function satisfies this need:</a:t>
            </a:r>
          </a:p>
          <a:p>
            <a:pPr>
              <a:lnSpc>
                <a:spcPct val="120000"/>
              </a:lnSpc>
              <a:spcBef>
                <a:spcPts val="300"/>
              </a:spcBef>
            </a:pP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endParaRPr lang="en-US" altLang="zh-TW" dirty="0">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endParaRPr lang="en-US" altLang="zh-TW" dirty="0">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r>
              <a:rPr lang="en-US" altLang="zh-TW" dirty="0"/>
              <a:t>Caution: check that </a:t>
            </a:r>
            <a:r>
              <a:rPr lang="en-US" altLang="zh-TW" dirty="0" err="1"/>
              <a:t>ioremap</a:t>
            </a:r>
            <a:r>
              <a:rPr lang="en-US" altLang="zh-TW" dirty="0"/>
              <a:t>() doesn’t return a NULL address!</a:t>
            </a: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p:txBody>
      </p:sp>
      <p:pic>
        <p:nvPicPr>
          <p:cNvPr id="2" name="圖片 1">
            <a:extLst>
              <a:ext uri="{FF2B5EF4-FFF2-40B4-BE49-F238E27FC236}">
                <a16:creationId xmlns:a16="http://schemas.microsoft.com/office/drawing/2014/main" id="{6E89F814-18A5-4B82-BF3A-AEBCEE6C79BD}"/>
              </a:ext>
            </a:extLst>
          </p:cNvPr>
          <p:cNvPicPr>
            <a:picLocks noChangeAspect="1"/>
          </p:cNvPicPr>
          <p:nvPr/>
        </p:nvPicPr>
        <p:blipFill>
          <a:blip r:embed="rId3"/>
          <a:stretch>
            <a:fillRect/>
          </a:stretch>
        </p:blipFill>
        <p:spPr>
          <a:xfrm>
            <a:off x="2490736" y="2924944"/>
            <a:ext cx="7639397" cy="2165664"/>
          </a:xfrm>
          <a:prstGeom prst="rect">
            <a:avLst/>
          </a:prstGeom>
        </p:spPr>
      </p:pic>
    </p:spTree>
    <p:extLst>
      <p:ext uri="{BB962C8B-B14F-4D97-AF65-F5344CB8AC3E}">
        <p14:creationId xmlns:p14="http://schemas.microsoft.com/office/powerpoint/2010/main" val="793466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5</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Driver Data Structures and Links</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Each framework defines a structure that a device driver must register to be recognized as a device in this framework</a:t>
            </a:r>
          </a:p>
          <a:p>
            <a:pPr lvl="1">
              <a:lnSpc>
                <a:spcPct val="120000"/>
              </a:lnSpc>
              <a:spcBef>
                <a:spcPts val="300"/>
              </a:spcBef>
            </a:pPr>
            <a:r>
              <a:rPr lang="en-US" altLang="zh-TW" sz="24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struct </a:t>
            </a:r>
            <a:r>
              <a:rPr lang="en-US" altLang="zh-TW" sz="24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uart_port</a:t>
            </a:r>
            <a:r>
              <a:rPr lang="en-US" altLang="zh-TW" sz="24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a:t>
            </a:r>
            <a:r>
              <a:rPr lang="en-US" altLang="zh-TW" sz="2400" dirty="0">
                <a:latin typeface="Calibri" panose="020F0502020204030204" pitchFamily="34" charset="0"/>
                <a:ea typeface="微軟正黑體" panose="020B0604030504040204" pitchFamily="34" charset="-120"/>
                <a:cs typeface="Calibri" panose="020F0502020204030204" pitchFamily="34" charset="0"/>
              </a:rPr>
              <a:t>for serial ports, </a:t>
            </a:r>
            <a:r>
              <a:rPr lang="en-US" altLang="zh-TW" sz="24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struct </a:t>
            </a:r>
            <a:r>
              <a:rPr lang="en-US" altLang="zh-TW" sz="24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net_device</a:t>
            </a:r>
            <a:r>
              <a:rPr lang="en-US" altLang="zh-TW" sz="24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a:t>
            </a:r>
            <a:r>
              <a:rPr lang="en-US" altLang="zh-TW" sz="2400" dirty="0">
                <a:latin typeface="Calibri" panose="020F0502020204030204" pitchFamily="34" charset="0"/>
                <a:ea typeface="微軟正黑體" panose="020B0604030504040204" pitchFamily="34" charset="-120"/>
                <a:cs typeface="Calibri" panose="020F0502020204030204" pitchFamily="34" charset="0"/>
              </a:rPr>
              <a:t>for network devices, </a:t>
            </a:r>
            <a:r>
              <a:rPr lang="en-US" altLang="zh-TW" sz="24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struct </a:t>
            </a:r>
            <a:r>
              <a:rPr lang="en-US" altLang="zh-TW" sz="24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fb_info</a:t>
            </a:r>
            <a:r>
              <a:rPr lang="en-US" altLang="zh-TW" sz="24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a:t>
            </a:r>
            <a:r>
              <a:rPr lang="en-US" altLang="zh-TW" sz="2400" dirty="0">
                <a:latin typeface="Calibri" panose="020F0502020204030204" pitchFamily="34" charset="0"/>
                <a:ea typeface="微軟正黑體" panose="020B0604030504040204" pitchFamily="34" charset="-120"/>
                <a:cs typeface="Calibri" panose="020F0502020204030204" pitchFamily="34" charset="0"/>
              </a:rPr>
              <a:t>for framebuffers, etc.</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In addition to this structure, the driver usually needs to store additional information about each device</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This is typically done</a:t>
            </a:r>
          </a:p>
          <a:p>
            <a:pPr lvl="1">
              <a:lnSpc>
                <a:spcPct val="120000"/>
              </a:lnSpc>
              <a:spcBef>
                <a:spcPts val="300"/>
              </a:spcBef>
            </a:pPr>
            <a:r>
              <a:rPr lang="en-US" altLang="zh-TW" sz="2400" dirty="0">
                <a:latin typeface="Calibri" panose="020F0502020204030204" pitchFamily="34" charset="0"/>
                <a:ea typeface="微軟正黑體" panose="020B0604030504040204" pitchFamily="34" charset="-120"/>
                <a:cs typeface="Calibri" panose="020F0502020204030204" pitchFamily="34" charset="0"/>
              </a:rPr>
              <a:t>By </a:t>
            </a:r>
            <a:r>
              <a:rPr lang="en-US" altLang="zh-TW" sz="2400" dirty="0" err="1">
                <a:latin typeface="Calibri" panose="020F0502020204030204" pitchFamily="34" charset="0"/>
                <a:ea typeface="微軟正黑體" panose="020B0604030504040204" pitchFamily="34" charset="-120"/>
                <a:cs typeface="Calibri" panose="020F0502020204030204" pitchFamily="34" charset="0"/>
              </a:rPr>
              <a:t>subclassing</a:t>
            </a:r>
            <a:r>
              <a:rPr lang="en-US" altLang="zh-TW" sz="2400" dirty="0">
                <a:latin typeface="Calibri" panose="020F0502020204030204" pitchFamily="34" charset="0"/>
                <a:ea typeface="微軟正黑體" panose="020B0604030504040204" pitchFamily="34" charset="-120"/>
                <a:cs typeface="Calibri" panose="020F0502020204030204" pitchFamily="34" charset="0"/>
              </a:rPr>
              <a:t> the appropriate framework structure</a:t>
            </a:r>
          </a:p>
          <a:p>
            <a:pPr lvl="1">
              <a:lnSpc>
                <a:spcPct val="120000"/>
              </a:lnSpc>
              <a:spcBef>
                <a:spcPts val="300"/>
              </a:spcBef>
            </a:pPr>
            <a:r>
              <a:rPr lang="en-US" altLang="zh-TW" sz="2400" dirty="0">
                <a:latin typeface="Calibri" panose="020F0502020204030204" pitchFamily="34" charset="0"/>
                <a:ea typeface="微軟正黑體" panose="020B0604030504040204" pitchFamily="34" charset="-120"/>
                <a:cs typeface="Calibri" panose="020F0502020204030204" pitchFamily="34" charset="0"/>
              </a:rPr>
              <a:t>By storing a reference to the appropriate framework structure</a:t>
            </a:r>
          </a:p>
          <a:p>
            <a:pPr lvl="1">
              <a:lnSpc>
                <a:spcPct val="120000"/>
              </a:lnSpc>
              <a:spcBef>
                <a:spcPts val="300"/>
              </a:spcBef>
            </a:pPr>
            <a:r>
              <a:rPr lang="en-US" altLang="zh-TW" sz="2400" dirty="0">
                <a:latin typeface="Calibri" panose="020F0502020204030204" pitchFamily="34" charset="0"/>
                <a:ea typeface="微軟正黑體" panose="020B0604030504040204" pitchFamily="34" charset="-120"/>
                <a:cs typeface="Calibri" panose="020F0502020204030204" pitchFamily="34" charset="0"/>
              </a:rPr>
              <a:t>Or by including your information in the framework structure</a:t>
            </a: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p:txBody>
      </p:sp>
    </p:spTree>
    <p:extLst>
      <p:ext uri="{BB962C8B-B14F-4D97-AF65-F5344CB8AC3E}">
        <p14:creationId xmlns:p14="http://schemas.microsoft.com/office/powerpoint/2010/main" val="3581493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50</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err="1"/>
              <a:t>ioremap</a:t>
            </a:r>
            <a:r>
              <a:rPr lang="en-US" altLang="zh-TW" sz="3600" b="1" cap="none" dirty="0"/>
              <a:t>()</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p:txBody>
      </p:sp>
      <p:pic>
        <p:nvPicPr>
          <p:cNvPr id="2" name="圖片 1">
            <a:extLst>
              <a:ext uri="{FF2B5EF4-FFF2-40B4-BE49-F238E27FC236}">
                <a16:creationId xmlns:a16="http://schemas.microsoft.com/office/drawing/2014/main" id="{4064E0CC-8DCF-41AD-9E55-2609A0462466}"/>
              </a:ext>
            </a:extLst>
          </p:cNvPr>
          <p:cNvPicPr>
            <a:picLocks noChangeAspect="1"/>
          </p:cNvPicPr>
          <p:nvPr/>
        </p:nvPicPr>
        <p:blipFill>
          <a:blip r:embed="rId3"/>
          <a:stretch>
            <a:fillRect/>
          </a:stretch>
        </p:blipFill>
        <p:spPr>
          <a:xfrm>
            <a:off x="2926060" y="992335"/>
            <a:ext cx="7002680" cy="5724865"/>
          </a:xfrm>
          <a:prstGeom prst="rect">
            <a:avLst/>
          </a:prstGeom>
        </p:spPr>
      </p:pic>
    </p:spTree>
    <p:extLst>
      <p:ext uri="{BB962C8B-B14F-4D97-AF65-F5344CB8AC3E}">
        <p14:creationId xmlns:p14="http://schemas.microsoft.com/office/powerpoint/2010/main" val="6541927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51</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Managed API</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sz="2200" dirty="0">
                <a:latin typeface="Calibri" panose="020F0502020204030204" pitchFamily="34" charset="0"/>
                <a:ea typeface="微軟正黑體" panose="020B0604030504040204" pitchFamily="34" charset="-120"/>
                <a:cs typeface="Calibri" panose="020F0502020204030204" pitchFamily="34" charset="0"/>
              </a:rPr>
              <a:t>Using </a:t>
            </a:r>
            <a:r>
              <a:rPr lang="en-US" altLang="zh-TW" sz="22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request_mem_region</a:t>
            </a:r>
            <a:r>
              <a:rPr lang="en-US" altLang="zh-TW" sz="22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a:t>
            </a:r>
            <a:r>
              <a:rPr lang="en-US" altLang="zh-TW" sz="2200" dirty="0">
                <a:latin typeface="Calibri" panose="020F0502020204030204" pitchFamily="34" charset="0"/>
                <a:ea typeface="微軟正黑體" panose="020B0604030504040204" pitchFamily="34" charset="-120"/>
                <a:cs typeface="Calibri" panose="020F0502020204030204" pitchFamily="34" charset="0"/>
              </a:rPr>
              <a:t>and </a:t>
            </a:r>
            <a:r>
              <a:rPr lang="en-US" altLang="zh-TW" sz="22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ioremap</a:t>
            </a:r>
            <a:r>
              <a:rPr lang="en-US" altLang="zh-TW" sz="22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a:t>
            </a:r>
            <a:r>
              <a:rPr lang="en-US" altLang="zh-TW" sz="2200" dirty="0">
                <a:latin typeface="Calibri" panose="020F0502020204030204" pitchFamily="34" charset="0"/>
                <a:ea typeface="微軟正黑體" panose="020B0604030504040204" pitchFamily="34" charset="-120"/>
                <a:cs typeface="Calibri" panose="020F0502020204030204" pitchFamily="34" charset="0"/>
              </a:rPr>
              <a:t> in device drivers is now deprecated. You</a:t>
            </a:r>
            <a:r>
              <a:rPr lang="zh-TW" altLang="en-US" sz="2200" dirty="0">
                <a:latin typeface="Calibri" panose="020F0502020204030204" pitchFamily="34" charset="0"/>
                <a:ea typeface="微軟正黑體" panose="020B0604030504040204" pitchFamily="34" charset="-120"/>
                <a:cs typeface="Calibri" panose="020F0502020204030204" pitchFamily="34" charset="0"/>
              </a:rPr>
              <a:t> </a:t>
            </a:r>
            <a:r>
              <a:rPr lang="en-US" altLang="zh-TW" sz="2200" dirty="0">
                <a:latin typeface="Calibri" panose="020F0502020204030204" pitchFamily="34" charset="0"/>
                <a:ea typeface="微軟正黑體" panose="020B0604030504040204" pitchFamily="34" charset="-120"/>
                <a:cs typeface="Calibri" panose="020F0502020204030204" pitchFamily="34" charset="0"/>
              </a:rPr>
              <a:t>should use the below ”managed” functions instead, which simplify driver coding and</a:t>
            </a:r>
            <a:r>
              <a:rPr lang="zh-TW" altLang="en-US" sz="2200" dirty="0">
                <a:latin typeface="Calibri" panose="020F0502020204030204" pitchFamily="34" charset="0"/>
                <a:ea typeface="微軟正黑體" panose="020B0604030504040204" pitchFamily="34" charset="-120"/>
                <a:cs typeface="Calibri" panose="020F0502020204030204" pitchFamily="34" charset="0"/>
              </a:rPr>
              <a:t> </a:t>
            </a:r>
            <a:r>
              <a:rPr lang="en-US" altLang="zh-TW" sz="2200" dirty="0">
                <a:latin typeface="Calibri" panose="020F0502020204030204" pitchFamily="34" charset="0"/>
                <a:ea typeface="微軟正黑體" panose="020B0604030504040204" pitchFamily="34" charset="-120"/>
                <a:cs typeface="Calibri" panose="020F0502020204030204" pitchFamily="34" charset="0"/>
              </a:rPr>
              <a:t>error handling:</a:t>
            </a:r>
          </a:p>
          <a:p>
            <a:pPr lvl="1">
              <a:lnSpc>
                <a:spcPct val="120000"/>
              </a:lnSpc>
              <a:spcBef>
                <a:spcPts val="300"/>
              </a:spcBef>
            </a:pPr>
            <a:r>
              <a:rPr lang="en-US" altLang="zh-TW" sz="2200" dirty="0" err="1">
                <a:latin typeface="Calibri" panose="020F0502020204030204" pitchFamily="34" charset="0"/>
                <a:cs typeface="Calibri" panose="020F0502020204030204" pitchFamily="34" charset="0"/>
              </a:rPr>
              <a:t>devm_ioremap</a:t>
            </a:r>
            <a:r>
              <a:rPr lang="en-US" altLang="zh-TW" sz="2200" dirty="0">
                <a:latin typeface="Calibri" panose="020F0502020204030204" pitchFamily="34" charset="0"/>
                <a:cs typeface="Calibri" panose="020F0502020204030204" pitchFamily="34" charset="0"/>
              </a:rPr>
              <a:t>()</a:t>
            </a:r>
          </a:p>
          <a:p>
            <a:pPr lvl="1">
              <a:lnSpc>
                <a:spcPct val="120000"/>
              </a:lnSpc>
              <a:spcBef>
                <a:spcPts val="300"/>
              </a:spcBef>
            </a:pPr>
            <a:r>
              <a:rPr lang="en-US" altLang="zh-TW" sz="2200" dirty="0" err="1">
                <a:latin typeface="Calibri" panose="020F0502020204030204" pitchFamily="34" charset="0"/>
                <a:cs typeface="Calibri" panose="020F0502020204030204" pitchFamily="34" charset="0"/>
              </a:rPr>
              <a:t>devm_iounmap</a:t>
            </a:r>
            <a:r>
              <a:rPr lang="en-US" altLang="zh-TW" sz="2200" dirty="0">
                <a:latin typeface="Calibri" panose="020F0502020204030204" pitchFamily="34" charset="0"/>
                <a:cs typeface="Calibri" panose="020F0502020204030204" pitchFamily="34" charset="0"/>
              </a:rPr>
              <a:t>()</a:t>
            </a:r>
          </a:p>
          <a:p>
            <a:pPr lvl="1">
              <a:lnSpc>
                <a:spcPct val="120000"/>
              </a:lnSpc>
              <a:spcBef>
                <a:spcPts val="300"/>
              </a:spcBef>
            </a:pPr>
            <a:r>
              <a:rPr lang="en-US" altLang="zh-TW" sz="2200" dirty="0" err="1">
                <a:latin typeface="Calibri" panose="020F0502020204030204" pitchFamily="34" charset="0"/>
                <a:cs typeface="Calibri" panose="020F0502020204030204" pitchFamily="34" charset="0"/>
              </a:rPr>
              <a:t>devm_ioremap_resource</a:t>
            </a:r>
            <a:r>
              <a:rPr lang="en-US" altLang="zh-TW" sz="2200" dirty="0">
                <a:latin typeface="Calibri" panose="020F0502020204030204" pitchFamily="34" charset="0"/>
                <a:cs typeface="Calibri" panose="020F0502020204030204" pitchFamily="34" charset="0"/>
              </a:rPr>
              <a:t>()</a:t>
            </a:r>
          </a:p>
          <a:p>
            <a:pPr lvl="2">
              <a:lnSpc>
                <a:spcPct val="120000"/>
              </a:lnSpc>
              <a:spcBef>
                <a:spcPts val="300"/>
              </a:spcBef>
            </a:pPr>
            <a:r>
              <a:rPr lang="en-US" altLang="zh-TW" sz="2200" dirty="0">
                <a:latin typeface="Calibri" panose="020F0502020204030204" pitchFamily="34" charset="0"/>
                <a:cs typeface="Calibri" panose="020F0502020204030204" pitchFamily="34" charset="0"/>
              </a:rPr>
              <a:t>Takes care of both the request and remapping operations</a:t>
            </a:r>
          </a:p>
          <a:p>
            <a:pPr lvl="2">
              <a:lnSpc>
                <a:spcPct val="120000"/>
              </a:lnSpc>
              <a:spcBef>
                <a:spcPts val="300"/>
              </a:spcBef>
            </a:pPr>
            <a:r>
              <a:rPr lang="en-US" altLang="zh-TW" sz="2200" dirty="0">
                <a:latin typeface="Calibri" panose="020F0502020204030204" pitchFamily="34" charset="0"/>
                <a:cs typeface="Calibri" panose="020F0502020204030204" pitchFamily="34" charset="0"/>
              </a:rPr>
              <a:t>Example (drivers/crypto/</a:t>
            </a:r>
            <a:r>
              <a:rPr lang="en-US" altLang="zh-TW" sz="2200" dirty="0" err="1">
                <a:latin typeface="Calibri" panose="020F0502020204030204" pitchFamily="34" charset="0"/>
                <a:cs typeface="Calibri" panose="020F0502020204030204" pitchFamily="34" charset="0"/>
              </a:rPr>
              <a:t>atmel-sha.c</a:t>
            </a:r>
            <a:r>
              <a:rPr lang="en-US" altLang="zh-TW" sz="2200" dirty="0">
                <a:latin typeface="Calibri" panose="020F0502020204030204" pitchFamily="34" charset="0"/>
                <a:cs typeface="Calibri" panose="020F0502020204030204" pitchFamily="34" charset="0"/>
              </a:rPr>
              <a:t>):</a:t>
            </a:r>
          </a:p>
          <a:p>
            <a:pPr lvl="1">
              <a:lnSpc>
                <a:spcPct val="120000"/>
              </a:lnSpc>
              <a:spcBef>
                <a:spcPts val="300"/>
              </a:spcBef>
            </a:pPr>
            <a:endParaRPr lang="en-US" altLang="zh-TW" sz="2200" dirty="0">
              <a:uFillTx/>
              <a:latin typeface="Calibri" panose="020F0502020204030204" pitchFamily="34" charset="0"/>
              <a:ea typeface="微軟正黑體" panose="020B0604030504040204" pitchFamily="34" charset="-120"/>
              <a:cs typeface="Calibri" panose="020F0502020204030204" pitchFamily="34" charset="0"/>
            </a:endParaRPr>
          </a:p>
          <a:p>
            <a:pPr marL="274320" lvl="1" indent="0">
              <a:lnSpc>
                <a:spcPct val="120000"/>
              </a:lnSpc>
              <a:spcBef>
                <a:spcPts val="300"/>
              </a:spcBef>
              <a:buNone/>
            </a:pPr>
            <a:endParaRPr lang="en-US" altLang="zh-TW" sz="2200" dirty="0">
              <a:uFillTx/>
              <a:latin typeface="Calibri" panose="020F0502020204030204" pitchFamily="34" charset="0"/>
              <a:ea typeface="微軟正黑體" panose="020B0604030504040204" pitchFamily="34" charset="-120"/>
              <a:cs typeface="Calibri" panose="020F0502020204030204" pitchFamily="34" charset="0"/>
            </a:endParaRPr>
          </a:p>
          <a:p>
            <a:pPr lvl="1">
              <a:lnSpc>
                <a:spcPct val="120000"/>
              </a:lnSpc>
              <a:spcBef>
                <a:spcPts val="300"/>
              </a:spcBef>
            </a:pPr>
            <a:endParaRPr lang="en-US" altLang="zh-TW" sz="2200" dirty="0">
              <a:latin typeface="Calibri" panose="020F0502020204030204" pitchFamily="34" charset="0"/>
              <a:ea typeface="微軟正黑體" panose="020B0604030504040204" pitchFamily="34" charset="-120"/>
              <a:cs typeface="Calibri" panose="020F0502020204030204" pitchFamily="34" charset="0"/>
            </a:endParaRPr>
          </a:p>
          <a:p>
            <a:pPr lvl="1">
              <a:lnSpc>
                <a:spcPct val="120000"/>
              </a:lnSpc>
              <a:spcBef>
                <a:spcPts val="300"/>
              </a:spcBef>
            </a:pPr>
            <a:endParaRPr lang="en-US" altLang="zh-TW" sz="2200" dirty="0">
              <a:uFillTx/>
              <a:latin typeface="Calibri" panose="020F0502020204030204" pitchFamily="34" charset="0"/>
              <a:ea typeface="微軟正黑體" panose="020B0604030504040204" pitchFamily="34" charset="-120"/>
              <a:cs typeface="Calibri" panose="020F0502020204030204" pitchFamily="34" charset="0"/>
            </a:endParaRPr>
          </a:p>
          <a:p>
            <a:pPr lvl="1">
              <a:lnSpc>
                <a:spcPct val="120000"/>
              </a:lnSpc>
              <a:spcBef>
                <a:spcPts val="300"/>
              </a:spcBef>
            </a:pPr>
            <a:r>
              <a:rPr lang="en-US" altLang="zh-TW" sz="2200" dirty="0" err="1">
                <a:latin typeface="Calibri" panose="020F0502020204030204" pitchFamily="34" charset="0"/>
                <a:cs typeface="Calibri" panose="020F0502020204030204" pitchFamily="34" charset="0"/>
              </a:rPr>
              <a:t>devm_platform_ioremap_resource</a:t>
            </a:r>
            <a:r>
              <a:rPr lang="en-US" altLang="zh-TW" sz="2200" dirty="0">
                <a:latin typeface="Calibri" panose="020F0502020204030204" pitchFamily="34" charset="0"/>
                <a:cs typeface="Calibri" panose="020F0502020204030204" pitchFamily="34" charset="0"/>
              </a:rPr>
              <a:t>()</a:t>
            </a:r>
            <a:endParaRPr lang="en-US" altLang="zh-TW" sz="2200" dirty="0">
              <a:uFillTx/>
              <a:latin typeface="Calibri" panose="020F0502020204030204" pitchFamily="34" charset="0"/>
              <a:ea typeface="微軟正黑體" panose="020B0604030504040204" pitchFamily="34" charset="-120"/>
              <a:cs typeface="Calibri" panose="020F0502020204030204" pitchFamily="34" charset="0"/>
            </a:endParaRPr>
          </a:p>
        </p:txBody>
      </p:sp>
      <p:pic>
        <p:nvPicPr>
          <p:cNvPr id="2" name="圖片 1">
            <a:extLst>
              <a:ext uri="{FF2B5EF4-FFF2-40B4-BE49-F238E27FC236}">
                <a16:creationId xmlns:a16="http://schemas.microsoft.com/office/drawing/2014/main" id="{60AC9A6E-3C69-4A2E-9E55-8430E9050205}"/>
              </a:ext>
            </a:extLst>
          </p:cNvPr>
          <p:cNvPicPr>
            <a:picLocks noChangeAspect="1"/>
          </p:cNvPicPr>
          <p:nvPr/>
        </p:nvPicPr>
        <p:blipFill>
          <a:blip r:embed="rId3"/>
          <a:stretch>
            <a:fillRect/>
          </a:stretch>
        </p:blipFill>
        <p:spPr>
          <a:xfrm>
            <a:off x="981844" y="4221088"/>
            <a:ext cx="10774932" cy="1172463"/>
          </a:xfrm>
          <a:prstGeom prst="rect">
            <a:avLst/>
          </a:prstGeom>
        </p:spPr>
      </p:pic>
    </p:spTree>
    <p:extLst>
      <p:ext uri="{BB962C8B-B14F-4D97-AF65-F5344CB8AC3E}">
        <p14:creationId xmlns:p14="http://schemas.microsoft.com/office/powerpoint/2010/main" val="5640703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52</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Accessing MMIO devices</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Directly reading from or writing to addresses returned by </a:t>
            </a:r>
            <a:r>
              <a:rPr lang="en-US" altLang="zh-TW" dirty="0" err="1">
                <a:latin typeface="Calibri" panose="020F0502020204030204" pitchFamily="34" charset="0"/>
                <a:ea typeface="微軟正黑體" panose="020B0604030504040204" pitchFamily="34" charset="-120"/>
                <a:cs typeface="Calibri" panose="020F0502020204030204" pitchFamily="34" charset="0"/>
              </a:rPr>
              <a:t>ioremap</a:t>
            </a:r>
            <a:r>
              <a:rPr lang="en-US" altLang="zh-TW" dirty="0">
                <a:latin typeface="Calibri" panose="020F0502020204030204" pitchFamily="34" charset="0"/>
                <a:ea typeface="微軟正黑體" panose="020B0604030504040204" pitchFamily="34" charset="-120"/>
                <a:cs typeface="Calibri" panose="020F0502020204030204" pitchFamily="34" charset="0"/>
              </a:rPr>
              <a:t>() (pointer</a:t>
            </a:r>
            <a:r>
              <a:rPr lang="zh-TW" altLang="en-US" dirty="0">
                <a:latin typeface="Calibri" panose="020F0502020204030204" pitchFamily="34" charset="0"/>
                <a:ea typeface="微軟正黑體" panose="020B0604030504040204" pitchFamily="34" charset="-120"/>
                <a:cs typeface="Calibri" panose="020F0502020204030204" pitchFamily="34" charset="0"/>
              </a:rPr>
              <a:t> </a:t>
            </a:r>
            <a:r>
              <a:rPr lang="en-US" altLang="zh-TW" dirty="0">
                <a:latin typeface="Calibri" panose="020F0502020204030204" pitchFamily="34" charset="0"/>
                <a:ea typeface="微軟正黑體" panose="020B0604030504040204" pitchFamily="34" charset="-120"/>
                <a:cs typeface="Calibri" panose="020F0502020204030204" pitchFamily="34" charset="0"/>
              </a:rPr>
              <a:t>dereferencing) may not work on some architectures.</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To do PCI-style, little-endian accesses, conversion being done automatically</a:t>
            </a:r>
          </a:p>
          <a:p>
            <a:pPr lvl="1">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unsigned read[</a:t>
            </a:r>
            <a:r>
              <a:rPr lang="en-US" altLang="zh-TW" dirty="0" err="1">
                <a:latin typeface="Calibri" panose="020F0502020204030204" pitchFamily="34" charset="0"/>
                <a:ea typeface="微軟正黑體" panose="020B0604030504040204" pitchFamily="34" charset="-120"/>
                <a:cs typeface="Calibri" panose="020F0502020204030204" pitchFamily="34" charset="0"/>
              </a:rPr>
              <a:t>bwl</a:t>
            </a:r>
            <a:r>
              <a:rPr lang="en-US" altLang="zh-TW" dirty="0">
                <a:latin typeface="Calibri" panose="020F0502020204030204" pitchFamily="34" charset="0"/>
                <a:ea typeface="微軟正黑體" panose="020B0604030504040204" pitchFamily="34" charset="-120"/>
                <a:cs typeface="Calibri" panose="020F0502020204030204" pitchFamily="34" charset="0"/>
              </a:rPr>
              <a:t>](void *</a:t>
            </a:r>
            <a:r>
              <a:rPr lang="en-US" altLang="zh-TW" dirty="0" err="1">
                <a:latin typeface="Calibri" panose="020F0502020204030204" pitchFamily="34" charset="0"/>
                <a:ea typeface="微軟正黑體" panose="020B0604030504040204" pitchFamily="34" charset="-120"/>
                <a:cs typeface="Calibri" panose="020F0502020204030204" pitchFamily="34" charset="0"/>
              </a:rPr>
              <a:t>addr</a:t>
            </a:r>
            <a:r>
              <a:rPr lang="en-US" altLang="zh-TW" dirty="0">
                <a:latin typeface="Calibri" panose="020F0502020204030204" pitchFamily="34" charset="0"/>
                <a:ea typeface="微軟正黑體" panose="020B0604030504040204" pitchFamily="34" charset="-120"/>
                <a:cs typeface="Calibri" panose="020F0502020204030204" pitchFamily="34" charset="0"/>
              </a:rPr>
              <a:t>);</a:t>
            </a:r>
          </a:p>
          <a:p>
            <a:pPr lvl="1">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void write[</a:t>
            </a:r>
            <a:r>
              <a:rPr lang="en-US" altLang="zh-TW" dirty="0" err="1">
                <a:latin typeface="Calibri" panose="020F0502020204030204" pitchFamily="34" charset="0"/>
                <a:ea typeface="微軟正黑體" panose="020B0604030504040204" pitchFamily="34" charset="-120"/>
                <a:cs typeface="Calibri" panose="020F0502020204030204" pitchFamily="34" charset="0"/>
              </a:rPr>
              <a:t>bwl</a:t>
            </a:r>
            <a:r>
              <a:rPr lang="en-US" altLang="zh-TW" dirty="0">
                <a:latin typeface="Calibri" panose="020F0502020204030204" pitchFamily="34" charset="0"/>
                <a:ea typeface="微軟正黑體" panose="020B0604030504040204" pitchFamily="34" charset="-120"/>
                <a:cs typeface="Calibri" panose="020F0502020204030204" pitchFamily="34" charset="0"/>
              </a:rPr>
              <a:t>](unsigned </a:t>
            </a:r>
            <a:r>
              <a:rPr lang="en-US" altLang="zh-TW" dirty="0" err="1">
                <a:latin typeface="Calibri" panose="020F0502020204030204" pitchFamily="34" charset="0"/>
                <a:ea typeface="微軟正黑體" panose="020B0604030504040204" pitchFamily="34" charset="-120"/>
                <a:cs typeface="Calibri" panose="020F0502020204030204" pitchFamily="34" charset="0"/>
              </a:rPr>
              <a:t>val</a:t>
            </a:r>
            <a:r>
              <a:rPr lang="en-US" altLang="zh-TW" dirty="0">
                <a:latin typeface="Calibri" panose="020F0502020204030204" pitchFamily="34" charset="0"/>
                <a:ea typeface="微軟正黑體" panose="020B0604030504040204" pitchFamily="34" charset="-120"/>
                <a:cs typeface="Calibri" panose="020F0502020204030204" pitchFamily="34" charset="0"/>
              </a:rPr>
              <a:t>, void *</a:t>
            </a:r>
            <a:r>
              <a:rPr lang="en-US" altLang="zh-TW" dirty="0" err="1">
                <a:latin typeface="Calibri" panose="020F0502020204030204" pitchFamily="34" charset="0"/>
                <a:ea typeface="微軟正黑體" panose="020B0604030504040204" pitchFamily="34" charset="-120"/>
                <a:cs typeface="Calibri" panose="020F0502020204030204" pitchFamily="34" charset="0"/>
              </a:rPr>
              <a:t>addr</a:t>
            </a:r>
            <a:r>
              <a:rPr lang="en-US" altLang="zh-TW" dirty="0">
                <a:latin typeface="Calibri" panose="020F0502020204030204" pitchFamily="34" charset="0"/>
                <a:ea typeface="微軟正黑體" panose="020B0604030504040204" pitchFamily="34" charset="-120"/>
                <a:cs typeface="Calibri" panose="020F0502020204030204" pitchFamily="34" charset="0"/>
              </a:rPr>
              <a:t>);</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To do raw access, without endianness conversion</a:t>
            </a:r>
          </a:p>
          <a:p>
            <a:pPr lvl="1">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unsigned __</a:t>
            </a:r>
            <a:r>
              <a:rPr lang="en-US" altLang="zh-TW" dirty="0" err="1">
                <a:latin typeface="Calibri" panose="020F0502020204030204" pitchFamily="34" charset="0"/>
                <a:ea typeface="微軟正黑體" panose="020B0604030504040204" pitchFamily="34" charset="-120"/>
                <a:cs typeface="Calibri" panose="020F0502020204030204" pitchFamily="34" charset="0"/>
              </a:rPr>
              <a:t>raw_read</a:t>
            </a:r>
            <a:r>
              <a:rPr lang="en-US" altLang="zh-TW" dirty="0">
                <a:latin typeface="Calibri" panose="020F0502020204030204" pitchFamily="34" charset="0"/>
                <a:ea typeface="微軟正黑體" panose="020B0604030504040204" pitchFamily="34" charset="-120"/>
                <a:cs typeface="Calibri" panose="020F0502020204030204" pitchFamily="34" charset="0"/>
              </a:rPr>
              <a:t>[</a:t>
            </a:r>
            <a:r>
              <a:rPr lang="en-US" altLang="zh-TW" dirty="0" err="1">
                <a:latin typeface="Calibri" panose="020F0502020204030204" pitchFamily="34" charset="0"/>
                <a:ea typeface="微軟正黑體" panose="020B0604030504040204" pitchFamily="34" charset="-120"/>
                <a:cs typeface="Calibri" panose="020F0502020204030204" pitchFamily="34" charset="0"/>
              </a:rPr>
              <a:t>bwl</a:t>
            </a:r>
            <a:r>
              <a:rPr lang="en-US" altLang="zh-TW" dirty="0">
                <a:latin typeface="Calibri" panose="020F0502020204030204" pitchFamily="34" charset="0"/>
                <a:ea typeface="微軟正黑體" panose="020B0604030504040204" pitchFamily="34" charset="-120"/>
                <a:cs typeface="Calibri" panose="020F0502020204030204" pitchFamily="34" charset="0"/>
              </a:rPr>
              <a:t>](void *</a:t>
            </a:r>
            <a:r>
              <a:rPr lang="en-US" altLang="zh-TW" dirty="0" err="1">
                <a:latin typeface="Calibri" panose="020F0502020204030204" pitchFamily="34" charset="0"/>
                <a:ea typeface="微軟正黑體" panose="020B0604030504040204" pitchFamily="34" charset="-120"/>
                <a:cs typeface="Calibri" panose="020F0502020204030204" pitchFamily="34" charset="0"/>
              </a:rPr>
              <a:t>addr</a:t>
            </a:r>
            <a:r>
              <a:rPr lang="en-US" altLang="zh-TW" dirty="0">
                <a:latin typeface="Calibri" panose="020F0502020204030204" pitchFamily="34" charset="0"/>
                <a:ea typeface="微軟正黑體" panose="020B0604030504040204" pitchFamily="34" charset="-120"/>
                <a:cs typeface="Calibri" panose="020F0502020204030204" pitchFamily="34" charset="0"/>
              </a:rPr>
              <a:t>);</a:t>
            </a:r>
          </a:p>
          <a:p>
            <a:pPr lvl="1">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void __</a:t>
            </a:r>
            <a:r>
              <a:rPr lang="en-US" altLang="zh-TW" dirty="0" err="1">
                <a:latin typeface="Calibri" panose="020F0502020204030204" pitchFamily="34" charset="0"/>
                <a:ea typeface="微軟正黑體" panose="020B0604030504040204" pitchFamily="34" charset="-120"/>
                <a:cs typeface="Calibri" panose="020F0502020204030204" pitchFamily="34" charset="0"/>
              </a:rPr>
              <a:t>raw_write</a:t>
            </a:r>
            <a:r>
              <a:rPr lang="en-US" altLang="zh-TW" dirty="0">
                <a:latin typeface="Calibri" panose="020F0502020204030204" pitchFamily="34" charset="0"/>
                <a:ea typeface="微軟正黑體" panose="020B0604030504040204" pitchFamily="34" charset="-120"/>
                <a:cs typeface="Calibri" panose="020F0502020204030204" pitchFamily="34" charset="0"/>
              </a:rPr>
              <a:t>[</a:t>
            </a:r>
            <a:r>
              <a:rPr lang="en-US" altLang="zh-TW" dirty="0" err="1">
                <a:latin typeface="Calibri" panose="020F0502020204030204" pitchFamily="34" charset="0"/>
                <a:ea typeface="微軟正黑體" panose="020B0604030504040204" pitchFamily="34" charset="-120"/>
                <a:cs typeface="Calibri" panose="020F0502020204030204" pitchFamily="34" charset="0"/>
              </a:rPr>
              <a:t>bwl</a:t>
            </a:r>
            <a:r>
              <a:rPr lang="en-US" altLang="zh-TW" dirty="0">
                <a:latin typeface="Calibri" panose="020F0502020204030204" pitchFamily="34" charset="0"/>
                <a:ea typeface="微軟正黑體" panose="020B0604030504040204" pitchFamily="34" charset="-120"/>
                <a:cs typeface="Calibri" panose="020F0502020204030204" pitchFamily="34" charset="0"/>
              </a:rPr>
              <a:t>](unsigned </a:t>
            </a:r>
            <a:r>
              <a:rPr lang="en-US" altLang="zh-TW" dirty="0" err="1">
                <a:latin typeface="Calibri" panose="020F0502020204030204" pitchFamily="34" charset="0"/>
                <a:ea typeface="微軟正黑體" panose="020B0604030504040204" pitchFamily="34" charset="-120"/>
                <a:cs typeface="Calibri" panose="020F0502020204030204" pitchFamily="34" charset="0"/>
              </a:rPr>
              <a:t>val</a:t>
            </a:r>
            <a:r>
              <a:rPr lang="en-US" altLang="zh-TW" dirty="0">
                <a:latin typeface="Calibri" panose="020F0502020204030204" pitchFamily="34" charset="0"/>
                <a:ea typeface="微軟正黑體" panose="020B0604030504040204" pitchFamily="34" charset="-120"/>
                <a:cs typeface="Calibri" panose="020F0502020204030204" pitchFamily="34" charset="0"/>
              </a:rPr>
              <a:t>, void *</a:t>
            </a:r>
            <a:r>
              <a:rPr lang="en-US" altLang="zh-TW" dirty="0" err="1">
                <a:latin typeface="Calibri" panose="020F0502020204030204" pitchFamily="34" charset="0"/>
                <a:ea typeface="微軟正黑體" panose="020B0604030504040204" pitchFamily="34" charset="-120"/>
                <a:cs typeface="Calibri" panose="020F0502020204030204" pitchFamily="34" charset="0"/>
              </a:rPr>
              <a:t>addr</a:t>
            </a:r>
            <a:r>
              <a:rPr lang="en-US" altLang="zh-TW" dirty="0">
                <a:latin typeface="Calibri" panose="020F0502020204030204" pitchFamily="34" charset="0"/>
                <a:ea typeface="微軟正黑體" panose="020B0604030504040204" pitchFamily="34" charset="-120"/>
                <a:cs typeface="Calibri" panose="020F0502020204030204" pitchFamily="34" charset="0"/>
              </a:rPr>
              <a:t>);</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Example</a:t>
            </a:r>
          </a:p>
          <a:p>
            <a:pPr lvl="1">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32 bits write</a:t>
            </a:r>
          </a:p>
          <a:p>
            <a:pPr lvl="1">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__</a:t>
            </a:r>
            <a:r>
              <a:rPr lang="en-US" altLang="zh-TW" dirty="0" err="1">
                <a:latin typeface="Calibri" panose="020F0502020204030204" pitchFamily="34" charset="0"/>
                <a:ea typeface="微軟正黑體" panose="020B0604030504040204" pitchFamily="34" charset="-120"/>
                <a:cs typeface="Calibri" panose="020F0502020204030204" pitchFamily="34" charset="0"/>
              </a:rPr>
              <a:t>raw_writel</a:t>
            </a:r>
            <a:r>
              <a:rPr lang="en-US" altLang="zh-TW" dirty="0">
                <a:latin typeface="Calibri" panose="020F0502020204030204" pitchFamily="34" charset="0"/>
                <a:ea typeface="微軟正黑體" panose="020B0604030504040204" pitchFamily="34" charset="-120"/>
                <a:cs typeface="Calibri" panose="020F0502020204030204" pitchFamily="34" charset="0"/>
              </a:rPr>
              <a:t>(1 &lt;&lt; KS8695_IRQ_UART_TX,</a:t>
            </a:r>
            <a:r>
              <a:rPr lang="zh-TW" altLang="en-US" dirty="0">
                <a:latin typeface="Calibri" panose="020F0502020204030204" pitchFamily="34" charset="0"/>
                <a:ea typeface="微軟正黑體" panose="020B0604030504040204" pitchFamily="34" charset="-120"/>
                <a:cs typeface="Calibri" panose="020F0502020204030204" pitchFamily="34" charset="0"/>
              </a:rPr>
              <a:t> </a:t>
            </a:r>
            <a:r>
              <a:rPr lang="en-US" altLang="zh-TW" dirty="0" err="1">
                <a:latin typeface="Calibri" panose="020F0502020204030204" pitchFamily="34" charset="0"/>
                <a:ea typeface="微軟正黑體" panose="020B0604030504040204" pitchFamily="34" charset="-120"/>
                <a:cs typeface="Calibri" panose="020F0502020204030204" pitchFamily="34" charset="0"/>
              </a:rPr>
              <a:t>membase</a:t>
            </a:r>
            <a:r>
              <a:rPr lang="en-US" altLang="zh-TW" dirty="0">
                <a:latin typeface="Calibri" panose="020F0502020204030204" pitchFamily="34" charset="0"/>
                <a:ea typeface="微軟正黑體" panose="020B0604030504040204" pitchFamily="34" charset="-120"/>
                <a:cs typeface="Calibri" panose="020F0502020204030204" pitchFamily="34" charset="0"/>
              </a:rPr>
              <a:t> + KS8695_INTST);</a:t>
            </a: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p:txBody>
      </p:sp>
    </p:spTree>
    <p:extLst>
      <p:ext uri="{BB962C8B-B14F-4D97-AF65-F5344CB8AC3E}">
        <p14:creationId xmlns:p14="http://schemas.microsoft.com/office/powerpoint/2010/main" val="22923486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53</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Avoiding I/O Access Issues</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sz="2600" dirty="0">
                <a:latin typeface="Calibri" panose="020F0502020204030204" pitchFamily="34" charset="0"/>
                <a:ea typeface="微軟正黑體" panose="020B0604030504040204" pitchFamily="34" charset="-120"/>
                <a:cs typeface="Calibri" panose="020F0502020204030204" pitchFamily="34" charset="0"/>
              </a:rPr>
              <a:t>Caching on I/O ports or memory already disabled</a:t>
            </a:r>
          </a:p>
          <a:p>
            <a:pPr>
              <a:lnSpc>
                <a:spcPct val="120000"/>
              </a:lnSpc>
              <a:spcBef>
                <a:spcPts val="300"/>
              </a:spcBef>
            </a:pPr>
            <a:r>
              <a:rPr lang="en-US" altLang="zh-TW" sz="2600" dirty="0">
                <a:latin typeface="Calibri" panose="020F0502020204030204" pitchFamily="34" charset="0"/>
                <a:ea typeface="微軟正黑體" panose="020B0604030504040204" pitchFamily="34" charset="-120"/>
                <a:cs typeface="Calibri" panose="020F0502020204030204" pitchFamily="34" charset="0"/>
              </a:rPr>
              <a:t>Use the </a:t>
            </a:r>
            <a:r>
              <a:rPr lang="en-US" altLang="zh-TW" sz="26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writel</a:t>
            </a:r>
            <a:r>
              <a:rPr lang="en-US" altLang="zh-TW" sz="26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a:t>
            </a:r>
            <a:r>
              <a:rPr lang="en-US" altLang="zh-TW" sz="26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readl</a:t>
            </a:r>
            <a:r>
              <a:rPr lang="en-US" altLang="zh-TW" sz="26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a:t>
            </a:r>
            <a:r>
              <a:rPr lang="en-US" altLang="zh-TW" sz="2600" dirty="0">
                <a:latin typeface="Calibri" panose="020F0502020204030204" pitchFamily="34" charset="0"/>
                <a:ea typeface="微軟正黑體" panose="020B0604030504040204" pitchFamily="34" charset="-120"/>
                <a:cs typeface="Calibri" panose="020F0502020204030204" pitchFamily="34" charset="0"/>
              </a:rPr>
              <a:t>macros, they do the right thing for your architecture</a:t>
            </a:r>
          </a:p>
          <a:p>
            <a:pPr>
              <a:lnSpc>
                <a:spcPct val="120000"/>
              </a:lnSpc>
              <a:spcBef>
                <a:spcPts val="300"/>
              </a:spcBef>
            </a:pPr>
            <a:r>
              <a:rPr lang="en-US" altLang="zh-TW" sz="2600" dirty="0">
                <a:latin typeface="Calibri" panose="020F0502020204030204" pitchFamily="34" charset="0"/>
                <a:ea typeface="微軟正黑體" panose="020B0604030504040204" pitchFamily="34" charset="-120"/>
                <a:cs typeface="Calibri" panose="020F0502020204030204" pitchFamily="34" charset="0"/>
              </a:rPr>
              <a:t>The compiler and/or CPU can reorder memory accesses, which might cause</a:t>
            </a:r>
            <a:r>
              <a:rPr lang="zh-TW" altLang="en-US" sz="2600" dirty="0">
                <a:latin typeface="Calibri" panose="020F0502020204030204" pitchFamily="34" charset="0"/>
                <a:ea typeface="微軟正黑體" panose="020B0604030504040204" pitchFamily="34" charset="-120"/>
                <a:cs typeface="Calibri" panose="020F0502020204030204" pitchFamily="34" charset="0"/>
              </a:rPr>
              <a:t> </a:t>
            </a:r>
            <a:r>
              <a:rPr lang="en-US" altLang="zh-TW" sz="2600" dirty="0">
                <a:latin typeface="Calibri" panose="020F0502020204030204" pitchFamily="34" charset="0"/>
                <a:ea typeface="微軟正黑體" panose="020B0604030504040204" pitchFamily="34" charset="-120"/>
                <a:cs typeface="Calibri" panose="020F0502020204030204" pitchFamily="34" charset="0"/>
              </a:rPr>
              <a:t>troubles for your devices is they expect one register to be read/written before</a:t>
            </a:r>
            <a:r>
              <a:rPr lang="zh-TW" altLang="en-US" sz="2600" dirty="0">
                <a:latin typeface="Calibri" panose="020F0502020204030204" pitchFamily="34" charset="0"/>
                <a:ea typeface="微軟正黑體" panose="020B0604030504040204" pitchFamily="34" charset="-120"/>
                <a:cs typeface="Calibri" panose="020F0502020204030204" pitchFamily="34" charset="0"/>
              </a:rPr>
              <a:t> </a:t>
            </a:r>
            <a:r>
              <a:rPr lang="en-US" altLang="zh-TW" sz="2600" dirty="0">
                <a:latin typeface="Calibri" panose="020F0502020204030204" pitchFamily="34" charset="0"/>
                <a:ea typeface="微軟正黑體" panose="020B0604030504040204" pitchFamily="34" charset="-120"/>
                <a:cs typeface="Calibri" panose="020F0502020204030204" pitchFamily="34" charset="0"/>
              </a:rPr>
              <a:t>another one.</a:t>
            </a:r>
          </a:p>
          <a:p>
            <a:pPr lvl="1">
              <a:lnSpc>
                <a:spcPct val="120000"/>
              </a:lnSpc>
              <a:spcBef>
                <a:spcPts val="300"/>
              </a:spcBef>
            </a:pPr>
            <a:r>
              <a:rPr lang="en-US" altLang="zh-TW" sz="2600" dirty="0">
                <a:latin typeface="Calibri" panose="020F0502020204030204" pitchFamily="34" charset="0"/>
                <a:ea typeface="微軟正黑體" panose="020B0604030504040204" pitchFamily="34" charset="-120"/>
                <a:cs typeface="Calibri" panose="020F0502020204030204" pitchFamily="34" charset="0"/>
              </a:rPr>
              <a:t>Memory barriers are available to prevent this reordering</a:t>
            </a:r>
          </a:p>
          <a:p>
            <a:pPr lvl="1">
              <a:lnSpc>
                <a:spcPct val="120000"/>
              </a:lnSpc>
              <a:spcBef>
                <a:spcPts val="300"/>
              </a:spcBef>
            </a:pPr>
            <a:r>
              <a:rPr lang="en-US" altLang="zh-TW" sz="2600" dirty="0" err="1">
                <a:latin typeface="Calibri" panose="020F0502020204030204" pitchFamily="34" charset="0"/>
                <a:ea typeface="微軟正黑體" panose="020B0604030504040204" pitchFamily="34" charset="-120"/>
                <a:cs typeface="Calibri" panose="020F0502020204030204" pitchFamily="34" charset="0"/>
              </a:rPr>
              <a:t>rmb</a:t>
            </a:r>
            <a:r>
              <a:rPr lang="en-US" altLang="zh-TW" sz="2600" dirty="0">
                <a:latin typeface="Calibri" panose="020F0502020204030204" pitchFamily="34" charset="0"/>
                <a:ea typeface="微軟正黑體" panose="020B0604030504040204" pitchFamily="34" charset="-120"/>
                <a:cs typeface="Calibri" panose="020F0502020204030204" pitchFamily="34" charset="0"/>
              </a:rPr>
              <a:t>() is a read memory barrier, prevents reads to cross the barrier</a:t>
            </a:r>
          </a:p>
          <a:p>
            <a:pPr lvl="1">
              <a:lnSpc>
                <a:spcPct val="120000"/>
              </a:lnSpc>
              <a:spcBef>
                <a:spcPts val="300"/>
              </a:spcBef>
            </a:pPr>
            <a:r>
              <a:rPr lang="en-US" altLang="zh-TW" sz="2600" dirty="0" err="1">
                <a:latin typeface="Calibri" panose="020F0502020204030204" pitchFamily="34" charset="0"/>
                <a:ea typeface="微軟正黑體" panose="020B0604030504040204" pitchFamily="34" charset="-120"/>
                <a:cs typeface="Calibri" panose="020F0502020204030204" pitchFamily="34" charset="0"/>
              </a:rPr>
              <a:t>wmb</a:t>
            </a:r>
            <a:r>
              <a:rPr lang="en-US" altLang="zh-TW" sz="2600" dirty="0">
                <a:latin typeface="Calibri" panose="020F0502020204030204" pitchFamily="34" charset="0"/>
                <a:ea typeface="微軟正黑體" panose="020B0604030504040204" pitchFamily="34" charset="-120"/>
                <a:cs typeface="Calibri" panose="020F0502020204030204" pitchFamily="34" charset="0"/>
              </a:rPr>
              <a:t>() is a write memory barrier</a:t>
            </a:r>
          </a:p>
          <a:p>
            <a:pPr lvl="1">
              <a:lnSpc>
                <a:spcPct val="120000"/>
              </a:lnSpc>
              <a:spcBef>
                <a:spcPts val="300"/>
              </a:spcBef>
            </a:pPr>
            <a:r>
              <a:rPr lang="en-US" altLang="zh-TW" sz="2600" dirty="0">
                <a:latin typeface="Calibri" panose="020F0502020204030204" pitchFamily="34" charset="0"/>
                <a:ea typeface="微軟正黑體" panose="020B0604030504040204" pitchFamily="34" charset="-120"/>
                <a:cs typeface="Calibri" panose="020F0502020204030204" pitchFamily="34" charset="0"/>
              </a:rPr>
              <a:t>mb() is a read-write memory barrier</a:t>
            </a:r>
          </a:p>
          <a:p>
            <a:pPr>
              <a:lnSpc>
                <a:spcPct val="120000"/>
              </a:lnSpc>
              <a:spcBef>
                <a:spcPts val="300"/>
              </a:spcBef>
            </a:pPr>
            <a:r>
              <a:rPr lang="en-US" altLang="zh-TW" sz="2600" dirty="0">
                <a:latin typeface="Calibri" panose="020F0502020204030204" pitchFamily="34" charset="0"/>
                <a:ea typeface="微軟正黑體" panose="020B0604030504040204" pitchFamily="34" charset="-120"/>
                <a:cs typeface="Calibri" panose="020F0502020204030204" pitchFamily="34" charset="0"/>
              </a:rPr>
              <a:t>Starts to be a problem with CPUs that reorder instructions and SMP.</a:t>
            </a:r>
          </a:p>
          <a:p>
            <a:pPr>
              <a:lnSpc>
                <a:spcPct val="120000"/>
              </a:lnSpc>
              <a:spcBef>
                <a:spcPts val="300"/>
              </a:spcBef>
            </a:pPr>
            <a:r>
              <a:rPr lang="en-US" altLang="zh-TW" sz="2600" dirty="0">
                <a:latin typeface="Calibri" panose="020F0502020204030204" pitchFamily="34" charset="0"/>
                <a:ea typeface="微軟正黑體" panose="020B0604030504040204" pitchFamily="34" charset="-120"/>
                <a:cs typeface="Calibri" panose="020F0502020204030204" pitchFamily="34" charset="0"/>
              </a:rPr>
              <a:t>See Documentation/memory-barriers.txt for details</a:t>
            </a:r>
            <a:endParaRPr lang="en-US" altLang="zh-TW" sz="2600" dirty="0">
              <a:uFillTx/>
              <a:latin typeface="Calibri" panose="020F0502020204030204" pitchFamily="34" charset="0"/>
              <a:ea typeface="微軟正黑體" panose="020B0604030504040204" pitchFamily="34" charset="-120"/>
              <a:cs typeface="Calibri" panose="020F0502020204030204" pitchFamily="34" charset="0"/>
            </a:endParaRPr>
          </a:p>
        </p:txBody>
      </p:sp>
    </p:spTree>
    <p:extLst>
      <p:ext uri="{BB962C8B-B14F-4D97-AF65-F5344CB8AC3E}">
        <p14:creationId xmlns:p14="http://schemas.microsoft.com/office/powerpoint/2010/main" val="31214401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54</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/dev/mem</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sz="2600" dirty="0">
                <a:latin typeface="Calibri" panose="020F0502020204030204" pitchFamily="34" charset="0"/>
                <a:ea typeface="微軟正黑體" panose="020B0604030504040204" pitchFamily="34" charset="-120"/>
                <a:cs typeface="Calibri" panose="020F0502020204030204" pitchFamily="34" charset="0"/>
              </a:rPr>
              <a:t>Used to provide user space applications with direct access to physical addresses.</a:t>
            </a:r>
          </a:p>
          <a:p>
            <a:pPr>
              <a:lnSpc>
                <a:spcPct val="120000"/>
              </a:lnSpc>
              <a:spcBef>
                <a:spcPts val="300"/>
              </a:spcBef>
            </a:pPr>
            <a:r>
              <a:rPr lang="en-US" altLang="zh-TW" sz="2600" dirty="0">
                <a:latin typeface="Calibri" panose="020F0502020204030204" pitchFamily="34" charset="0"/>
                <a:ea typeface="微軟正黑體" panose="020B0604030504040204" pitchFamily="34" charset="-120"/>
                <a:cs typeface="Calibri" panose="020F0502020204030204" pitchFamily="34" charset="0"/>
              </a:rPr>
              <a:t>Usage: open /dev/mem and read or write at given offset. What you read or write</a:t>
            </a:r>
            <a:r>
              <a:rPr lang="zh-TW" altLang="en-US" sz="2600" dirty="0">
                <a:latin typeface="Calibri" panose="020F0502020204030204" pitchFamily="34" charset="0"/>
                <a:ea typeface="微軟正黑體" panose="020B0604030504040204" pitchFamily="34" charset="-120"/>
                <a:cs typeface="Calibri" panose="020F0502020204030204" pitchFamily="34" charset="0"/>
              </a:rPr>
              <a:t> </a:t>
            </a:r>
            <a:r>
              <a:rPr lang="en-US" altLang="zh-TW" sz="2600" dirty="0">
                <a:latin typeface="Calibri" panose="020F0502020204030204" pitchFamily="34" charset="0"/>
                <a:ea typeface="微軟正黑體" panose="020B0604030504040204" pitchFamily="34" charset="-120"/>
                <a:cs typeface="Calibri" panose="020F0502020204030204" pitchFamily="34" charset="0"/>
              </a:rPr>
              <a:t>is the value at the corresponding physical address.</a:t>
            </a:r>
          </a:p>
          <a:p>
            <a:pPr>
              <a:lnSpc>
                <a:spcPct val="120000"/>
              </a:lnSpc>
              <a:spcBef>
                <a:spcPts val="300"/>
              </a:spcBef>
            </a:pPr>
            <a:r>
              <a:rPr lang="en-US" altLang="zh-TW" sz="2600" dirty="0">
                <a:latin typeface="Calibri" panose="020F0502020204030204" pitchFamily="34" charset="0"/>
                <a:ea typeface="微軟正黑體" panose="020B0604030504040204" pitchFamily="34" charset="-120"/>
                <a:cs typeface="Calibri" panose="020F0502020204030204" pitchFamily="34" charset="0"/>
              </a:rPr>
              <a:t>Used by applications such as the X server to write directly to device memory.</a:t>
            </a:r>
          </a:p>
          <a:p>
            <a:pPr>
              <a:lnSpc>
                <a:spcPct val="120000"/>
              </a:lnSpc>
              <a:spcBef>
                <a:spcPts val="300"/>
              </a:spcBef>
            </a:pPr>
            <a:r>
              <a:rPr lang="en-US" altLang="zh-TW" sz="2600" dirty="0">
                <a:latin typeface="Calibri" panose="020F0502020204030204" pitchFamily="34" charset="0"/>
                <a:ea typeface="微軟正黑體" panose="020B0604030504040204" pitchFamily="34" charset="-120"/>
                <a:cs typeface="Calibri" panose="020F0502020204030204" pitchFamily="34" charset="0"/>
              </a:rPr>
              <a:t>On x86, arm, arm64, </a:t>
            </a:r>
            <a:r>
              <a:rPr lang="en-US" altLang="zh-TW" sz="2600" dirty="0" err="1">
                <a:latin typeface="Calibri" panose="020F0502020204030204" pitchFamily="34" charset="0"/>
                <a:ea typeface="微軟正黑體" panose="020B0604030504040204" pitchFamily="34" charset="-120"/>
                <a:cs typeface="Calibri" panose="020F0502020204030204" pitchFamily="34" charset="0"/>
              </a:rPr>
              <a:t>powerpc</a:t>
            </a:r>
            <a:r>
              <a:rPr lang="en-US" altLang="zh-TW" sz="2600" dirty="0">
                <a:latin typeface="Calibri" panose="020F0502020204030204" pitchFamily="34" charset="0"/>
                <a:ea typeface="微軟正黑體" panose="020B0604030504040204" pitchFamily="34" charset="-120"/>
                <a:cs typeface="Calibri" panose="020F0502020204030204" pitchFamily="34" charset="0"/>
              </a:rPr>
              <a:t>, s390 and unicore32: </a:t>
            </a:r>
            <a:r>
              <a:rPr lang="en-US" altLang="zh-TW" sz="26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CONFIG_STRICT_DEVMEM</a:t>
            </a:r>
            <a:r>
              <a:rPr lang="zh-TW" altLang="en-US" sz="26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a:t>
            </a:r>
            <a:r>
              <a:rPr lang="en-US" altLang="zh-TW" sz="2600" dirty="0">
                <a:latin typeface="Calibri" panose="020F0502020204030204" pitchFamily="34" charset="0"/>
                <a:ea typeface="微軟正黑體" panose="020B0604030504040204" pitchFamily="34" charset="-120"/>
                <a:cs typeface="Calibri" panose="020F0502020204030204" pitchFamily="34" charset="0"/>
              </a:rPr>
              <a:t>option to restrict /dev/mem to non-RAM addresses, for security reasons (Linux</a:t>
            </a:r>
            <a:r>
              <a:rPr lang="zh-TW" altLang="en-US" sz="2600" dirty="0">
                <a:latin typeface="Calibri" panose="020F0502020204030204" pitchFamily="34" charset="0"/>
                <a:ea typeface="微軟正黑體" panose="020B0604030504040204" pitchFamily="34" charset="-120"/>
                <a:cs typeface="Calibri" panose="020F0502020204030204" pitchFamily="34" charset="0"/>
              </a:rPr>
              <a:t> </a:t>
            </a:r>
            <a:r>
              <a:rPr lang="en-US" altLang="zh-TW" sz="2600" dirty="0">
                <a:latin typeface="Calibri" panose="020F0502020204030204" pitchFamily="34" charset="0"/>
                <a:ea typeface="微軟正黑體" panose="020B0604030504040204" pitchFamily="34" charset="-120"/>
                <a:cs typeface="Calibri" panose="020F0502020204030204" pitchFamily="34" charset="0"/>
              </a:rPr>
              <a:t>4.20 status).</a:t>
            </a:r>
            <a:endParaRPr lang="en-US" altLang="zh-TW" sz="2600" dirty="0">
              <a:uFillTx/>
              <a:latin typeface="Calibri" panose="020F0502020204030204" pitchFamily="34" charset="0"/>
              <a:ea typeface="微軟正黑體" panose="020B0604030504040204" pitchFamily="34" charset="-120"/>
              <a:cs typeface="Calibri" panose="020F0502020204030204" pitchFamily="34" charset="0"/>
            </a:endParaRPr>
          </a:p>
        </p:txBody>
      </p:sp>
    </p:spTree>
    <p:extLst>
      <p:ext uri="{BB962C8B-B14F-4D97-AF65-F5344CB8AC3E}">
        <p14:creationId xmlns:p14="http://schemas.microsoft.com/office/powerpoint/2010/main" val="7029638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55</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DMA Integration</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DMA (Direct Memory Access) is used to copy data directly between devices and RAM, without going through the CPU.</a:t>
            </a: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p:txBody>
      </p:sp>
      <p:pic>
        <p:nvPicPr>
          <p:cNvPr id="2" name="圖片 1">
            <a:extLst>
              <a:ext uri="{FF2B5EF4-FFF2-40B4-BE49-F238E27FC236}">
                <a16:creationId xmlns:a16="http://schemas.microsoft.com/office/drawing/2014/main" id="{D93CA710-36BB-4F5A-AEBF-9E601D8BFFBC}"/>
              </a:ext>
            </a:extLst>
          </p:cNvPr>
          <p:cNvPicPr>
            <a:picLocks noChangeAspect="1"/>
          </p:cNvPicPr>
          <p:nvPr/>
        </p:nvPicPr>
        <p:blipFill>
          <a:blip r:embed="rId3"/>
          <a:stretch>
            <a:fillRect/>
          </a:stretch>
        </p:blipFill>
        <p:spPr>
          <a:xfrm>
            <a:off x="2775516" y="1893243"/>
            <a:ext cx="6637792" cy="4776117"/>
          </a:xfrm>
          <a:prstGeom prst="rect">
            <a:avLst/>
          </a:prstGeom>
        </p:spPr>
      </p:pic>
    </p:spTree>
    <p:extLst>
      <p:ext uri="{BB962C8B-B14F-4D97-AF65-F5344CB8AC3E}">
        <p14:creationId xmlns:p14="http://schemas.microsoft.com/office/powerpoint/2010/main" val="5854752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56</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Peripheral DMA</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sz="2800" dirty="0">
                <a:latin typeface="Calibri" panose="020F0502020204030204" pitchFamily="34" charset="0"/>
                <a:ea typeface="微軟正黑體" panose="020B0604030504040204" pitchFamily="34" charset="-120"/>
                <a:cs typeface="Calibri" panose="020F0502020204030204" pitchFamily="34" charset="0"/>
              </a:rPr>
              <a:t>Some device controllers embedded their own DMA controller and therefore can do DMA on their own.</a:t>
            </a:r>
            <a:endParaRPr lang="en-US" altLang="zh-TW" sz="2800" dirty="0">
              <a:uFillTx/>
              <a:latin typeface="Calibri" panose="020F0502020204030204" pitchFamily="34" charset="0"/>
              <a:ea typeface="微軟正黑體" panose="020B0604030504040204" pitchFamily="34" charset="-120"/>
              <a:cs typeface="Calibri" panose="020F0502020204030204" pitchFamily="34" charset="0"/>
            </a:endParaRPr>
          </a:p>
        </p:txBody>
      </p:sp>
      <p:pic>
        <p:nvPicPr>
          <p:cNvPr id="2" name="圖片 1">
            <a:extLst>
              <a:ext uri="{FF2B5EF4-FFF2-40B4-BE49-F238E27FC236}">
                <a16:creationId xmlns:a16="http://schemas.microsoft.com/office/drawing/2014/main" id="{3EF26B3E-321D-4ED4-B636-EB098A168140}"/>
              </a:ext>
            </a:extLst>
          </p:cNvPr>
          <p:cNvPicPr>
            <a:picLocks noChangeAspect="1"/>
          </p:cNvPicPr>
          <p:nvPr/>
        </p:nvPicPr>
        <p:blipFill>
          <a:blip r:embed="rId3"/>
          <a:stretch>
            <a:fillRect/>
          </a:stretch>
        </p:blipFill>
        <p:spPr>
          <a:xfrm>
            <a:off x="4298378" y="2056730"/>
            <a:ext cx="3592067" cy="4637563"/>
          </a:xfrm>
          <a:prstGeom prst="rect">
            <a:avLst/>
          </a:prstGeom>
        </p:spPr>
      </p:pic>
    </p:spTree>
    <p:extLst>
      <p:ext uri="{BB962C8B-B14F-4D97-AF65-F5344CB8AC3E}">
        <p14:creationId xmlns:p14="http://schemas.microsoft.com/office/powerpoint/2010/main" val="38794649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57</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DMA Controllers</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sz="2800" dirty="0">
                <a:latin typeface="Calibri" panose="020F0502020204030204" pitchFamily="34" charset="0"/>
                <a:ea typeface="微軟正黑體" panose="020B0604030504040204" pitchFamily="34" charset="-120"/>
                <a:cs typeface="Calibri" panose="020F0502020204030204" pitchFamily="34" charset="0"/>
              </a:rPr>
              <a:t>Other device controllers rely on an external DMA controller (on the SoC). Their drivers need to submit DMA descriptors to this controller.</a:t>
            </a:r>
            <a:endParaRPr lang="en-US" altLang="zh-TW" sz="2800" dirty="0">
              <a:uFillTx/>
              <a:latin typeface="Calibri" panose="020F0502020204030204" pitchFamily="34" charset="0"/>
              <a:ea typeface="微軟正黑體" panose="020B0604030504040204" pitchFamily="34" charset="-120"/>
              <a:cs typeface="Calibri" panose="020F0502020204030204" pitchFamily="34" charset="0"/>
            </a:endParaRPr>
          </a:p>
        </p:txBody>
      </p:sp>
      <p:pic>
        <p:nvPicPr>
          <p:cNvPr id="2" name="圖片 1">
            <a:extLst>
              <a:ext uri="{FF2B5EF4-FFF2-40B4-BE49-F238E27FC236}">
                <a16:creationId xmlns:a16="http://schemas.microsoft.com/office/drawing/2014/main" id="{B89334A0-E86D-4655-95A8-9FF0C2B613DD}"/>
              </a:ext>
            </a:extLst>
          </p:cNvPr>
          <p:cNvPicPr>
            <a:picLocks noChangeAspect="1"/>
          </p:cNvPicPr>
          <p:nvPr/>
        </p:nvPicPr>
        <p:blipFill>
          <a:blip r:embed="rId3"/>
          <a:stretch>
            <a:fillRect/>
          </a:stretch>
        </p:blipFill>
        <p:spPr>
          <a:xfrm>
            <a:off x="1715058" y="2028189"/>
            <a:ext cx="8758708" cy="4569253"/>
          </a:xfrm>
          <a:prstGeom prst="rect">
            <a:avLst/>
          </a:prstGeom>
        </p:spPr>
      </p:pic>
    </p:spTree>
    <p:extLst>
      <p:ext uri="{BB962C8B-B14F-4D97-AF65-F5344CB8AC3E}">
        <p14:creationId xmlns:p14="http://schemas.microsoft.com/office/powerpoint/2010/main" val="10724411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58</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DMA Descriptors</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sz="2800" dirty="0">
                <a:latin typeface="Calibri" panose="020F0502020204030204" pitchFamily="34" charset="0"/>
                <a:ea typeface="微軟正黑體" panose="020B0604030504040204" pitchFamily="34" charset="-120"/>
                <a:cs typeface="Calibri" panose="020F0502020204030204" pitchFamily="34" charset="0"/>
              </a:rPr>
              <a:t>DMA descriptors describe the various attributes of a DMA transfer, and are chained.</a:t>
            </a:r>
            <a:endParaRPr lang="en-US" altLang="zh-TW" sz="2800" dirty="0">
              <a:uFillTx/>
              <a:latin typeface="Calibri" panose="020F0502020204030204" pitchFamily="34" charset="0"/>
              <a:ea typeface="微軟正黑體" panose="020B0604030504040204" pitchFamily="34" charset="-120"/>
              <a:cs typeface="Calibri" panose="020F0502020204030204" pitchFamily="34" charset="0"/>
            </a:endParaRPr>
          </a:p>
        </p:txBody>
      </p:sp>
      <p:pic>
        <p:nvPicPr>
          <p:cNvPr id="2" name="圖片 1">
            <a:extLst>
              <a:ext uri="{FF2B5EF4-FFF2-40B4-BE49-F238E27FC236}">
                <a16:creationId xmlns:a16="http://schemas.microsoft.com/office/drawing/2014/main" id="{096D207D-DB6D-4830-B11A-C41AAFC58747}"/>
              </a:ext>
            </a:extLst>
          </p:cNvPr>
          <p:cNvPicPr>
            <a:picLocks noChangeAspect="1"/>
          </p:cNvPicPr>
          <p:nvPr/>
        </p:nvPicPr>
        <p:blipFill>
          <a:blip r:embed="rId3"/>
          <a:stretch>
            <a:fillRect/>
          </a:stretch>
        </p:blipFill>
        <p:spPr>
          <a:xfrm>
            <a:off x="382908" y="2272103"/>
            <a:ext cx="11423007" cy="3013354"/>
          </a:xfrm>
          <a:prstGeom prst="rect">
            <a:avLst/>
          </a:prstGeom>
        </p:spPr>
      </p:pic>
    </p:spTree>
    <p:extLst>
      <p:ext uri="{BB962C8B-B14F-4D97-AF65-F5344CB8AC3E}">
        <p14:creationId xmlns:p14="http://schemas.microsoft.com/office/powerpoint/2010/main" val="28418511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59</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Constraints with a DMA</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sz="2600" dirty="0">
                <a:latin typeface="Calibri" panose="020F0502020204030204" pitchFamily="34" charset="0"/>
                <a:ea typeface="微軟正黑體" panose="020B0604030504040204" pitchFamily="34" charset="-120"/>
                <a:cs typeface="Calibri" panose="020F0502020204030204" pitchFamily="34" charset="0"/>
              </a:rPr>
              <a:t>A DMA deals with physical addresses, so:</a:t>
            </a:r>
          </a:p>
          <a:p>
            <a:pPr lvl="1">
              <a:lnSpc>
                <a:spcPct val="120000"/>
              </a:lnSpc>
              <a:spcBef>
                <a:spcPts val="300"/>
              </a:spcBef>
            </a:pPr>
            <a:r>
              <a:rPr lang="en-US" altLang="zh-TW" sz="2600" dirty="0">
                <a:latin typeface="Calibri" panose="020F0502020204030204" pitchFamily="34" charset="0"/>
                <a:ea typeface="微軟正黑體" panose="020B0604030504040204" pitchFamily="34" charset="-120"/>
                <a:cs typeface="Calibri" panose="020F0502020204030204" pitchFamily="34" charset="0"/>
              </a:rPr>
              <a:t>Programming a DMA requires retrieving a physical address at some point (virtual addresses are usually used)</a:t>
            </a:r>
          </a:p>
          <a:p>
            <a:pPr>
              <a:lnSpc>
                <a:spcPct val="120000"/>
              </a:lnSpc>
              <a:spcBef>
                <a:spcPts val="300"/>
              </a:spcBef>
            </a:pPr>
            <a:r>
              <a:rPr lang="en-US" altLang="zh-TW" sz="2600" dirty="0">
                <a:latin typeface="Calibri" panose="020F0502020204030204" pitchFamily="34" charset="0"/>
                <a:ea typeface="微軟正黑體" panose="020B0604030504040204" pitchFamily="34" charset="-120"/>
                <a:cs typeface="Calibri" panose="020F0502020204030204" pitchFamily="34" charset="0"/>
              </a:rPr>
              <a:t>The memory accessed by the DMA shall be physically contiguous</a:t>
            </a:r>
          </a:p>
          <a:p>
            <a:pPr>
              <a:lnSpc>
                <a:spcPct val="120000"/>
              </a:lnSpc>
              <a:spcBef>
                <a:spcPts val="300"/>
              </a:spcBef>
            </a:pPr>
            <a:r>
              <a:rPr lang="en-US" altLang="zh-TW" sz="2600" dirty="0">
                <a:latin typeface="Calibri" panose="020F0502020204030204" pitchFamily="34" charset="0"/>
                <a:ea typeface="微軟正黑體" panose="020B0604030504040204" pitchFamily="34" charset="-120"/>
                <a:cs typeface="Calibri" panose="020F0502020204030204" pitchFamily="34" charset="0"/>
              </a:rPr>
              <a:t>The CPU can access memory through a data cache</a:t>
            </a:r>
          </a:p>
          <a:p>
            <a:pPr lvl="1">
              <a:lnSpc>
                <a:spcPct val="120000"/>
              </a:lnSpc>
              <a:spcBef>
                <a:spcPts val="300"/>
              </a:spcBef>
            </a:pPr>
            <a:r>
              <a:rPr lang="en-US" altLang="zh-TW" sz="2600" dirty="0">
                <a:latin typeface="Calibri" panose="020F0502020204030204" pitchFamily="34" charset="0"/>
                <a:ea typeface="微軟正黑體" panose="020B0604030504040204" pitchFamily="34" charset="-120"/>
                <a:cs typeface="Calibri" panose="020F0502020204030204" pitchFamily="34" charset="0"/>
              </a:rPr>
              <a:t>Using the cache can be more efficient (faster accesses to the cache than the bus)</a:t>
            </a:r>
          </a:p>
          <a:p>
            <a:pPr lvl="1">
              <a:lnSpc>
                <a:spcPct val="120000"/>
              </a:lnSpc>
              <a:spcBef>
                <a:spcPts val="300"/>
              </a:spcBef>
            </a:pPr>
            <a:r>
              <a:rPr lang="en-US" altLang="zh-TW" sz="2600" dirty="0">
                <a:latin typeface="Calibri" panose="020F0502020204030204" pitchFamily="34" charset="0"/>
                <a:ea typeface="微軟正黑體" panose="020B0604030504040204" pitchFamily="34" charset="-120"/>
                <a:cs typeface="Calibri" panose="020F0502020204030204" pitchFamily="34" charset="0"/>
              </a:rPr>
              <a:t>But the DMA does not access the CPU cache, so one needs to take care of cache coherency (cache content vs. memory content)</a:t>
            </a:r>
          </a:p>
          <a:p>
            <a:pPr lvl="1">
              <a:lnSpc>
                <a:spcPct val="120000"/>
              </a:lnSpc>
              <a:spcBef>
                <a:spcPts val="300"/>
              </a:spcBef>
            </a:pPr>
            <a:r>
              <a:rPr lang="en-US" altLang="zh-TW" sz="2600" dirty="0">
                <a:latin typeface="Calibri" panose="020F0502020204030204" pitchFamily="34" charset="0"/>
                <a:ea typeface="微軟正黑體" panose="020B0604030504040204" pitchFamily="34" charset="-120"/>
                <a:cs typeface="Calibri" panose="020F0502020204030204" pitchFamily="34" charset="0"/>
              </a:rPr>
              <a:t>Either clean (write to memory) or invalidate the cache lines corresponding to the buffer accessed by DMA and processor at the right times</a:t>
            </a:r>
            <a:endParaRPr lang="en-US" altLang="zh-TW" sz="2600" dirty="0">
              <a:uFillTx/>
              <a:latin typeface="Calibri" panose="020F0502020204030204" pitchFamily="34" charset="0"/>
              <a:ea typeface="微軟正黑體" panose="020B0604030504040204" pitchFamily="34" charset="-120"/>
              <a:cs typeface="Calibri" panose="020F0502020204030204" pitchFamily="34" charset="0"/>
            </a:endParaRPr>
          </a:p>
        </p:txBody>
      </p:sp>
    </p:spTree>
    <p:extLst>
      <p:ext uri="{BB962C8B-B14F-4D97-AF65-F5344CB8AC3E}">
        <p14:creationId xmlns:p14="http://schemas.microsoft.com/office/powerpoint/2010/main" val="1079254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6</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Driver-Specific Data Structure Examples</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i.MX serial driver: </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struct </a:t>
            </a:r>
            <a:r>
              <a:rPr lang="en-US" altLang="zh-TW"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imx_port</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a:t>
            </a:r>
            <a:r>
              <a:rPr lang="en-US" altLang="zh-TW" dirty="0">
                <a:latin typeface="Calibri" panose="020F0502020204030204" pitchFamily="34" charset="0"/>
                <a:ea typeface="微軟正黑體" panose="020B0604030504040204" pitchFamily="34" charset="-120"/>
                <a:cs typeface="Calibri" panose="020F0502020204030204" pitchFamily="34" charset="0"/>
              </a:rPr>
              <a:t>is a subclass of </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struct </a:t>
            </a:r>
            <a:r>
              <a:rPr lang="en-US" altLang="zh-TW"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uart_port</a:t>
            </a:r>
            <a:endPar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endParaRPr lang="en-US" altLang="zh-TW" dirty="0">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endParaRPr lang="en-US" altLang="zh-TW" dirty="0">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r>
              <a:rPr lang="en-US" altLang="zh-TW" dirty="0">
                <a:latin typeface="Calibri" panose="020F0502020204030204" pitchFamily="34" charset="0"/>
                <a:cs typeface="Calibri" panose="020F0502020204030204" pitchFamily="34" charset="0"/>
              </a:rPr>
              <a:t>ds1305 RTC driver: </a:t>
            </a:r>
            <a:r>
              <a:rPr lang="en-US" altLang="zh-TW" dirty="0">
                <a:solidFill>
                  <a:srgbClr val="0000FF"/>
                </a:solidFill>
                <a:latin typeface="Calibri" panose="020F0502020204030204" pitchFamily="34" charset="0"/>
                <a:cs typeface="Calibri" panose="020F0502020204030204" pitchFamily="34" charset="0"/>
              </a:rPr>
              <a:t>struct ds1305 </a:t>
            </a:r>
            <a:r>
              <a:rPr lang="en-US" altLang="zh-TW" dirty="0">
                <a:latin typeface="Calibri" panose="020F0502020204030204" pitchFamily="34" charset="0"/>
                <a:cs typeface="Calibri" panose="020F0502020204030204" pitchFamily="34" charset="0"/>
              </a:rPr>
              <a:t>has a reference to </a:t>
            </a:r>
            <a:r>
              <a:rPr lang="en-US" altLang="zh-TW" dirty="0">
                <a:solidFill>
                  <a:srgbClr val="0000FF"/>
                </a:solidFill>
                <a:latin typeface="Calibri" panose="020F0502020204030204" pitchFamily="34" charset="0"/>
                <a:cs typeface="Calibri" panose="020F0502020204030204" pitchFamily="34" charset="0"/>
              </a:rPr>
              <a:t>struct </a:t>
            </a:r>
            <a:r>
              <a:rPr lang="en-US" altLang="zh-TW" dirty="0" err="1">
                <a:solidFill>
                  <a:srgbClr val="0000FF"/>
                </a:solidFill>
                <a:latin typeface="Calibri" panose="020F0502020204030204" pitchFamily="34" charset="0"/>
                <a:cs typeface="Calibri" panose="020F0502020204030204" pitchFamily="34" charset="0"/>
              </a:rPr>
              <a:t>rtc_device</a:t>
            </a:r>
            <a:endParaRPr lang="en-US" altLang="zh-TW" sz="2400" dirty="0">
              <a:solidFill>
                <a:srgbClr val="0000FF"/>
              </a:solidFill>
              <a:uFillTx/>
              <a:latin typeface="Calibri" panose="020F0502020204030204" pitchFamily="34" charset="0"/>
              <a:ea typeface="微軟正黑體" panose="020B0604030504040204" pitchFamily="34" charset="-120"/>
              <a:cs typeface="Calibri" panose="020F0502020204030204" pitchFamily="34" charset="0"/>
            </a:endParaRPr>
          </a:p>
        </p:txBody>
      </p:sp>
      <p:pic>
        <p:nvPicPr>
          <p:cNvPr id="2" name="圖片 1">
            <a:extLst>
              <a:ext uri="{FF2B5EF4-FFF2-40B4-BE49-F238E27FC236}">
                <a16:creationId xmlns:a16="http://schemas.microsoft.com/office/drawing/2014/main" id="{5D33D58C-006B-4945-8FD6-1CADCC26EB42}"/>
              </a:ext>
            </a:extLst>
          </p:cNvPr>
          <p:cNvPicPr>
            <a:picLocks noChangeAspect="1"/>
          </p:cNvPicPr>
          <p:nvPr/>
        </p:nvPicPr>
        <p:blipFill rotWithShape="1">
          <a:blip r:embed="rId3"/>
          <a:srcRect b="47377"/>
          <a:stretch/>
        </p:blipFill>
        <p:spPr>
          <a:xfrm>
            <a:off x="2854052" y="1581212"/>
            <a:ext cx="5118433" cy="2587861"/>
          </a:xfrm>
          <a:prstGeom prst="rect">
            <a:avLst/>
          </a:prstGeom>
        </p:spPr>
      </p:pic>
      <p:pic>
        <p:nvPicPr>
          <p:cNvPr id="6" name="圖片 5">
            <a:extLst>
              <a:ext uri="{FF2B5EF4-FFF2-40B4-BE49-F238E27FC236}">
                <a16:creationId xmlns:a16="http://schemas.microsoft.com/office/drawing/2014/main" id="{58F83A17-B6BE-403F-AB0A-CA3BC202FA57}"/>
              </a:ext>
            </a:extLst>
          </p:cNvPr>
          <p:cNvPicPr>
            <a:picLocks noChangeAspect="1"/>
          </p:cNvPicPr>
          <p:nvPr/>
        </p:nvPicPr>
        <p:blipFill rotWithShape="1">
          <a:blip r:embed="rId3"/>
          <a:srcRect t="65673"/>
          <a:stretch/>
        </p:blipFill>
        <p:spPr>
          <a:xfrm>
            <a:off x="2854052" y="4893010"/>
            <a:ext cx="5116581" cy="1687463"/>
          </a:xfrm>
          <a:prstGeom prst="rect">
            <a:avLst/>
          </a:prstGeom>
        </p:spPr>
      </p:pic>
    </p:spTree>
    <p:extLst>
      <p:ext uri="{BB962C8B-B14F-4D97-AF65-F5344CB8AC3E}">
        <p14:creationId xmlns:p14="http://schemas.microsoft.com/office/powerpoint/2010/main" val="5678618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60</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DMA Memory Constraints</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Need to use contiguous memory in physical space.</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Can use any memory allocated by </a:t>
            </a:r>
            <a:r>
              <a:rPr lang="en-US" altLang="zh-TW"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kmalloc</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a:t>
            </a:r>
            <a:r>
              <a:rPr lang="en-US" altLang="zh-TW" dirty="0">
                <a:latin typeface="Calibri" panose="020F0502020204030204" pitchFamily="34" charset="0"/>
                <a:ea typeface="微軟正黑體" panose="020B0604030504040204" pitchFamily="34" charset="-120"/>
                <a:cs typeface="Calibri" panose="020F0502020204030204" pitchFamily="34" charset="0"/>
              </a:rPr>
              <a:t> (up to 128 KB) or </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__</a:t>
            </a:r>
            <a:r>
              <a:rPr lang="en-US" altLang="zh-TW"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get_free_pages</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a:t>
            </a:r>
            <a:r>
              <a:rPr lang="en-US" altLang="zh-TW" dirty="0">
                <a:latin typeface="Calibri" panose="020F0502020204030204" pitchFamily="34" charset="0"/>
                <a:ea typeface="微軟正黑體" panose="020B0604030504040204" pitchFamily="34" charset="-120"/>
                <a:cs typeface="Calibri" panose="020F0502020204030204" pitchFamily="34" charset="0"/>
              </a:rPr>
              <a:t> (up to 8MB).</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Can use block I/O and networking buffers, designed to support DMA.</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Can not use </a:t>
            </a:r>
            <a:r>
              <a:rPr lang="en-US" altLang="zh-TW"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vmalloc</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a:t>
            </a:r>
            <a:r>
              <a:rPr lang="en-US" altLang="zh-TW" dirty="0">
                <a:latin typeface="Calibri" panose="020F0502020204030204" pitchFamily="34" charset="0"/>
                <a:ea typeface="微軟正黑體" panose="020B0604030504040204" pitchFamily="34" charset="-120"/>
                <a:cs typeface="Calibri" panose="020F0502020204030204" pitchFamily="34" charset="0"/>
              </a:rPr>
              <a:t> memory (would have to setup DMA on each individual physical page).</a:t>
            </a: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p:txBody>
      </p:sp>
    </p:spTree>
    <p:extLst>
      <p:ext uri="{BB962C8B-B14F-4D97-AF65-F5344CB8AC3E}">
        <p14:creationId xmlns:p14="http://schemas.microsoft.com/office/powerpoint/2010/main" val="6094262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61</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Memory synchronization issues</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sz="2800" dirty="0">
                <a:latin typeface="Calibri" panose="020F0502020204030204" pitchFamily="34" charset="0"/>
                <a:ea typeface="微軟正黑體" panose="020B0604030504040204" pitchFamily="34" charset="-120"/>
                <a:cs typeface="Calibri" panose="020F0502020204030204" pitchFamily="34" charset="0"/>
              </a:rPr>
              <a:t>Memory caching could interfere with DMA</a:t>
            </a:r>
          </a:p>
          <a:p>
            <a:pPr>
              <a:lnSpc>
                <a:spcPct val="120000"/>
              </a:lnSpc>
              <a:spcBef>
                <a:spcPts val="300"/>
              </a:spcBef>
            </a:pPr>
            <a:r>
              <a:rPr lang="en-US" altLang="zh-TW" sz="2800" dirty="0">
                <a:latin typeface="Calibri" panose="020F0502020204030204" pitchFamily="34" charset="0"/>
                <a:cs typeface="Calibri" panose="020F0502020204030204" pitchFamily="34" charset="0"/>
              </a:rPr>
              <a:t>Before DMA to device</a:t>
            </a:r>
          </a:p>
          <a:p>
            <a:pPr lvl="1">
              <a:lnSpc>
                <a:spcPct val="120000"/>
              </a:lnSpc>
              <a:spcBef>
                <a:spcPts val="300"/>
              </a:spcBef>
            </a:pPr>
            <a:r>
              <a:rPr lang="en-US" altLang="zh-TW" sz="2400" dirty="0">
                <a:latin typeface="Calibri" panose="020F0502020204030204" pitchFamily="34" charset="0"/>
                <a:cs typeface="Calibri" panose="020F0502020204030204" pitchFamily="34" charset="0"/>
              </a:rPr>
              <a:t>Need to make sure that all writes to the DMA buffer are done (corresponding cache lines cleaned)</a:t>
            </a:r>
          </a:p>
          <a:p>
            <a:pPr>
              <a:lnSpc>
                <a:spcPct val="120000"/>
              </a:lnSpc>
              <a:spcBef>
                <a:spcPts val="300"/>
              </a:spcBef>
            </a:pPr>
            <a:r>
              <a:rPr lang="en-US" altLang="zh-TW" sz="2800" dirty="0">
                <a:latin typeface="Calibri" panose="020F0502020204030204" pitchFamily="34" charset="0"/>
                <a:cs typeface="Calibri" panose="020F0502020204030204" pitchFamily="34" charset="0"/>
              </a:rPr>
              <a:t>After DMA from device</a:t>
            </a:r>
          </a:p>
          <a:p>
            <a:pPr lvl="1">
              <a:lnSpc>
                <a:spcPct val="120000"/>
              </a:lnSpc>
              <a:spcBef>
                <a:spcPts val="300"/>
              </a:spcBef>
            </a:pPr>
            <a:r>
              <a:rPr lang="en-US" altLang="zh-TW" sz="2400" dirty="0">
                <a:latin typeface="Calibri" panose="020F0502020204030204" pitchFamily="34" charset="0"/>
                <a:cs typeface="Calibri" panose="020F0502020204030204" pitchFamily="34" charset="0"/>
              </a:rPr>
              <a:t>Before drivers read from a DMA buffer, need to make sure that the corresponding cache lines are invalidated.</a:t>
            </a:r>
          </a:p>
          <a:p>
            <a:pPr>
              <a:lnSpc>
                <a:spcPct val="120000"/>
              </a:lnSpc>
              <a:spcBef>
                <a:spcPts val="300"/>
              </a:spcBef>
            </a:pPr>
            <a:r>
              <a:rPr lang="en-US" altLang="zh-TW" sz="2800" dirty="0">
                <a:latin typeface="Calibri" panose="020F0502020204030204" pitchFamily="34" charset="0"/>
                <a:cs typeface="Calibri" panose="020F0502020204030204" pitchFamily="34" charset="0"/>
              </a:rPr>
              <a:t>Bidirectional DMA</a:t>
            </a:r>
          </a:p>
          <a:p>
            <a:pPr lvl="1">
              <a:lnSpc>
                <a:spcPct val="120000"/>
              </a:lnSpc>
              <a:spcBef>
                <a:spcPts val="300"/>
              </a:spcBef>
            </a:pPr>
            <a:r>
              <a:rPr lang="en-US" altLang="zh-TW" sz="2400" dirty="0">
                <a:latin typeface="Calibri" panose="020F0502020204030204" pitchFamily="34" charset="0"/>
                <a:cs typeface="Calibri" panose="020F0502020204030204" pitchFamily="34" charset="0"/>
              </a:rPr>
              <a:t>Need to do both of the above operations</a:t>
            </a: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p:txBody>
      </p:sp>
    </p:spTree>
    <p:extLst>
      <p:ext uri="{BB962C8B-B14F-4D97-AF65-F5344CB8AC3E}">
        <p14:creationId xmlns:p14="http://schemas.microsoft.com/office/powerpoint/2010/main" val="29680246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62</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Linux DMA API</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sz="2600" dirty="0">
                <a:latin typeface="Calibri" panose="020F0502020204030204" pitchFamily="34" charset="0"/>
                <a:ea typeface="微軟正黑體" panose="020B0604030504040204" pitchFamily="34" charset="-120"/>
                <a:cs typeface="Calibri" panose="020F0502020204030204" pitchFamily="34" charset="0"/>
              </a:rPr>
              <a:t>The kernel DMA utilities can take care of:</a:t>
            </a:r>
          </a:p>
          <a:p>
            <a:pPr lvl="1">
              <a:lnSpc>
                <a:spcPct val="120000"/>
              </a:lnSpc>
              <a:spcBef>
                <a:spcPts val="300"/>
              </a:spcBef>
            </a:pPr>
            <a:r>
              <a:rPr lang="en-US" altLang="zh-TW" sz="2600" dirty="0">
                <a:latin typeface="Calibri" panose="020F0502020204030204" pitchFamily="34" charset="0"/>
                <a:cs typeface="Calibri" panose="020F0502020204030204" pitchFamily="34" charset="0"/>
              </a:rPr>
              <a:t>Either allocating a buffer in a cache coherent area,</a:t>
            </a:r>
          </a:p>
          <a:p>
            <a:pPr lvl="1">
              <a:lnSpc>
                <a:spcPct val="120000"/>
              </a:lnSpc>
              <a:spcBef>
                <a:spcPts val="300"/>
              </a:spcBef>
            </a:pPr>
            <a:r>
              <a:rPr lang="en-US" altLang="zh-TW" sz="2600" dirty="0">
                <a:latin typeface="Calibri" panose="020F0502020204030204" pitchFamily="34" charset="0"/>
                <a:cs typeface="Calibri" panose="020F0502020204030204" pitchFamily="34" charset="0"/>
              </a:rPr>
              <a:t>Or making sure caches are handled when required,</a:t>
            </a:r>
          </a:p>
          <a:p>
            <a:pPr lvl="1">
              <a:lnSpc>
                <a:spcPct val="120000"/>
              </a:lnSpc>
              <a:spcBef>
                <a:spcPts val="300"/>
              </a:spcBef>
            </a:pPr>
            <a:r>
              <a:rPr lang="en-US" altLang="zh-TW" sz="2600" dirty="0">
                <a:latin typeface="Calibri" panose="020F0502020204030204" pitchFamily="34" charset="0"/>
                <a:cs typeface="Calibri" panose="020F0502020204030204" pitchFamily="34" charset="0"/>
              </a:rPr>
              <a:t>Managing the DMA mappings and IOMMU (if any).</a:t>
            </a:r>
          </a:p>
          <a:p>
            <a:pPr lvl="1">
              <a:lnSpc>
                <a:spcPct val="120000"/>
              </a:lnSpc>
              <a:spcBef>
                <a:spcPts val="300"/>
              </a:spcBef>
            </a:pPr>
            <a:r>
              <a:rPr lang="en-US" altLang="zh-TW" sz="2600" dirty="0">
                <a:latin typeface="Calibri" panose="020F0502020204030204" pitchFamily="34" charset="0"/>
                <a:cs typeface="Calibri" panose="020F0502020204030204" pitchFamily="34" charset="0"/>
              </a:rPr>
              <a:t>See Documentation/DMA-API.txt for details about the Linux DMA generic API.</a:t>
            </a:r>
          </a:p>
          <a:p>
            <a:pPr lvl="1">
              <a:lnSpc>
                <a:spcPct val="120000"/>
              </a:lnSpc>
              <a:spcBef>
                <a:spcPts val="300"/>
              </a:spcBef>
            </a:pPr>
            <a:r>
              <a:rPr lang="en-US" altLang="zh-TW" sz="2600" dirty="0">
                <a:latin typeface="Calibri" panose="020F0502020204030204" pitchFamily="34" charset="0"/>
                <a:cs typeface="Calibri" panose="020F0502020204030204" pitchFamily="34" charset="0"/>
              </a:rPr>
              <a:t>Most subsystems (such as PCI or USB) supply their own DMA API, derived from the generic one. May be sufficient for most needs.</a:t>
            </a:r>
            <a:endParaRPr lang="en-US" altLang="zh-TW" sz="2600" dirty="0">
              <a:uFillTx/>
              <a:latin typeface="Calibri" panose="020F0502020204030204" pitchFamily="34" charset="0"/>
              <a:ea typeface="微軟正黑體" panose="020B0604030504040204" pitchFamily="34" charset="-120"/>
              <a:cs typeface="Calibri" panose="020F0502020204030204" pitchFamily="34" charset="0"/>
            </a:endParaRPr>
          </a:p>
        </p:txBody>
      </p:sp>
    </p:spTree>
    <p:extLst>
      <p:ext uri="{BB962C8B-B14F-4D97-AF65-F5344CB8AC3E}">
        <p14:creationId xmlns:p14="http://schemas.microsoft.com/office/powerpoint/2010/main" val="13273185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63</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Coherent or Streaming DMA Mappings</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sz="2600" dirty="0">
                <a:latin typeface="Calibri" panose="020F0502020204030204" pitchFamily="34" charset="0"/>
                <a:ea typeface="微軟正黑體" panose="020B0604030504040204" pitchFamily="34" charset="-120"/>
                <a:cs typeface="Calibri" panose="020F0502020204030204" pitchFamily="34" charset="0"/>
              </a:rPr>
              <a:t>Coherent mappings</a:t>
            </a:r>
          </a:p>
          <a:p>
            <a:pPr lvl="1">
              <a:lnSpc>
                <a:spcPct val="120000"/>
              </a:lnSpc>
              <a:spcBef>
                <a:spcPts val="300"/>
              </a:spcBef>
            </a:pPr>
            <a:r>
              <a:rPr lang="en-US" altLang="zh-TW" sz="2600" dirty="0">
                <a:latin typeface="Calibri" panose="020F0502020204030204" pitchFamily="34" charset="0"/>
                <a:ea typeface="微軟正黑體" panose="020B0604030504040204" pitchFamily="34" charset="-120"/>
                <a:cs typeface="Calibri" panose="020F0502020204030204" pitchFamily="34" charset="0"/>
              </a:rPr>
              <a:t>The kernel allocates a suitable buffer and sets the mapping for the driver.</a:t>
            </a:r>
          </a:p>
          <a:p>
            <a:pPr lvl="1">
              <a:lnSpc>
                <a:spcPct val="120000"/>
              </a:lnSpc>
              <a:spcBef>
                <a:spcPts val="300"/>
              </a:spcBef>
            </a:pPr>
            <a:r>
              <a:rPr lang="en-US" altLang="zh-TW" sz="2600" dirty="0">
                <a:latin typeface="Calibri" panose="020F0502020204030204" pitchFamily="34" charset="0"/>
                <a:ea typeface="微軟正黑體" panose="020B0604030504040204" pitchFamily="34" charset="-120"/>
                <a:cs typeface="Calibri" panose="020F0502020204030204" pitchFamily="34" charset="0"/>
              </a:rPr>
              <a:t>Can simultaneously be accessed by the CPU and device.</a:t>
            </a:r>
          </a:p>
          <a:p>
            <a:pPr lvl="1">
              <a:lnSpc>
                <a:spcPct val="120000"/>
              </a:lnSpc>
              <a:spcBef>
                <a:spcPts val="300"/>
              </a:spcBef>
            </a:pPr>
            <a:r>
              <a:rPr lang="en-US" altLang="zh-TW" sz="2600" dirty="0">
                <a:latin typeface="Calibri" panose="020F0502020204030204" pitchFamily="34" charset="0"/>
                <a:ea typeface="微軟正黑體" panose="020B0604030504040204" pitchFamily="34" charset="-120"/>
                <a:cs typeface="Calibri" panose="020F0502020204030204" pitchFamily="34" charset="0"/>
              </a:rPr>
              <a:t>So, has to be in a cache coherent memory area.</a:t>
            </a:r>
          </a:p>
          <a:p>
            <a:pPr lvl="1">
              <a:lnSpc>
                <a:spcPct val="120000"/>
              </a:lnSpc>
              <a:spcBef>
                <a:spcPts val="300"/>
              </a:spcBef>
            </a:pPr>
            <a:r>
              <a:rPr lang="en-US" altLang="zh-TW" sz="2600" dirty="0">
                <a:latin typeface="Calibri" panose="020F0502020204030204" pitchFamily="34" charset="0"/>
                <a:ea typeface="微軟正黑體" panose="020B0604030504040204" pitchFamily="34" charset="-120"/>
                <a:cs typeface="Calibri" panose="020F0502020204030204" pitchFamily="34" charset="0"/>
              </a:rPr>
              <a:t>Usually allocated for the whole time the module is loaded.</a:t>
            </a:r>
          </a:p>
          <a:p>
            <a:pPr lvl="1">
              <a:lnSpc>
                <a:spcPct val="120000"/>
              </a:lnSpc>
              <a:spcBef>
                <a:spcPts val="300"/>
              </a:spcBef>
            </a:pPr>
            <a:r>
              <a:rPr lang="en-US" altLang="zh-TW" sz="2600" dirty="0">
                <a:latin typeface="Calibri" panose="020F0502020204030204" pitchFamily="34" charset="0"/>
                <a:ea typeface="微軟正黑體" panose="020B0604030504040204" pitchFamily="34" charset="-120"/>
                <a:cs typeface="Calibri" panose="020F0502020204030204" pitchFamily="34" charset="0"/>
              </a:rPr>
              <a:t>Can be expensive to setup and use on some platforms.</a:t>
            </a:r>
          </a:p>
          <a:p>
            <a:pPr>
              <a:lnSpc>
                <a:spcPct val="120000"/>
              </a:lnSpc>
              <a:spcBef>
                <a:spcPts val="300"/>
              </a:spcBef>
            </a:pPr>
            <a:r>
              <a:rPr lang="en-US" altLang="zh-TW" sz="2600" dirty="0">
                <a:latin typeface="Calibri" panose="020F0502020204030204" pitchFamily="34" charset="0"/>
                <a:ea typeface="微軟正黑體" panose="020B0604030504040204" pitchFamily="34" charset="-120"/>
                <a:cs typeface="Calibri" panose="020F0502020204030204" pitchFamily="34" charset="0"/>
              </a:rPr>
              <a:t>Streaming mappings</a:t>
            </a:r>
          </a:p>
          <a:p>
            <a:pPr lvl="1">
              <a:lnSpc>
                <a:spcPct val="120000"/>
              </a:lnSpc>
              <a:spcBef>
                <a:spcPts val="300"/>
              </a:spcBef>
            </a:pPr>
            <a:r>
              <a:rPr lang="en-US" altLang="zh-TW" sz="2600" dirty="0">
                <a:latin typeface="Calibri" panose="020F0502020204030204" pitchFamily="34" charset="0"/>
                <a:ea typeface="微軟正黑體" panose="020B0604030504040204" pitchFamily="34" charset="-120"/>
                <a:cs typeface="Calibri" panose="020F0502020204030204" pitchFamily="34" charset="0"/>
              </a:rPr>
              <a:t>The kernel just sets the mapping for a buffer provided by the driver.</a:t>
            </a:r>
          </a:p>
          <a:p>
            <a:pPr lvl="1">
              <a:lnSpc>
                <a:spcPct val="120000"/>
              </a:lnSpc>
              <a:spcBef>
                <a:spcPts val="300"/>
              </a:spcBef>
            </a:pPr>
            <a:r>
              <a:rPr lang="en-US" altLang="zh-TW" sz="2600" dirty="0">
                <a:latin typeface="Calibri" panose="020F0502020204030204" pitchFamily="34" charset="0"/>
                <a:ea typeface="微軟正黑體" panose="020B0604030504040204" pitchFamily="34" charset="-120"/>
                <a:cs typeface="Calibri" panose="020F0502020204030204" pitchFamily="34" charset="0"/>
              </a:rPr>
              <a:t>Use a buffer already allocated by the driver.</a:t>
            </a:r>
          </a:p>
          <a:p>
            <a:pPr lvl="1">
              <a:lnSpc>
                <a:spcPct val="120000"/>
              </a:lnSpc>
              <a:spcBef>
                <a:spcPts val="300"/>
              </a:spcBef>
            </a:pPr>
            <a:r>
              <a:rPr lang="en-US" altLang="zh-TW" sz="2600" dirty="0">
                <a:latin typeface="Calibri" panose="020F0502020204030204" pitchFamily="34" charset="0"/>
                <a:ea typeface="微軟正黑體" panose="020B0604030504040204" pitchFamily="34" charset="-120"/>
                <a:cs typeface="Calibri" panose="020F0502020204030204" pitchFamily="34" charset="0"/>
              </a:rPr>
              <a:t>Mapping set up for each transfer. Keeps DMA registers free on the hardware.</a:t>
            </a:r>
          </a:p>
          <a:p>
            <a:pPr lvl="1">
              <a:lnSpc>
                <a:spcPct val="120000"/>
              </a:lnSpc>
              <a:spcBef>
                <a:spcPts val="300"/>
              </a:spcBef>
            </a:pPr>
            <a:r>
              <a:rPr lang="en-US" altLang="zh-TW" sz="2600" dirty="0">
                <a:latin typeface="Calibri" panose="020F0502020204030204" pitchFamily="34" charset="0"/>
                <a:ea typeface="微軟正黑體" panose="020B0604030504040204" pitchFamily="34" charset="-120"/>
                <a:cs typeface="Calibri" panose="020F0502020204030204" pitchFamily="34" charset="0"/>
              </a:rPr>
              <a:t>The recommended solution.</a:t>
            </a:r>
            <a:endParaRPr lang="en-US" altLang="zh-TW" sz="2600" dirty="0">
              <a:uFillTx/>
              <a:latin typeface="Calibri" panose="020F0502020204030204" pitchFamily="34" charset="0"/>
              <a:ea typeface="微軟正黑體" panose="020B0604030504040204" pitchFamily="34" charset="-120"/>
              <a:cs typeface="Calibri" panose="020F0502020204030204" pitchFamily="34" charset="0"/>
            </a:endParaRPr>
          </a:p>
        </p:txBody>
      </p:sp>
    </p:spTree>
    <p:extLst>
      <p:ext uri="{BB962C8B-B14F-4D97-AF65-F5344CB8AC3E}">
        <p14:creationId xmlns:p14="http://schemas.microsoft.com/office/powerpoint/2010/main" val="12741554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64</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Allocating Coherent Mappings</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The kernel takes care of both buffer allocation and mapping</a:t>
            </a: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p:txBody>
      </p:sp>
      <p:pic>
        <p:nvPicPr>
          <p:cNvPr id="2" name="圖片 1">
            <a:extLst>
              <a:ext uri="{FF2B5EF4-FFF2-40B4-BE49-F238E27FC236}">
                <a16:creationId xmlns:a16="http://schemas.microsoft.com/office/drawing/2014/main" id="{4E2D8A87-B5DA-47E2-8DE4-F6A72A542CC8}"/>
              </a:ext>
            </a:extLst>
          </p:cNvPr>
          <p:cNvPicPr>
            <a:picLocks noChangeAspect="1"/>
          </p:cNvPicPr>
          <p:nvPr/>
        </p:nvPicPr>
        <p:blipFill>
          <a:blip r:embed="rId3"/>
          <a:stretch>
            <a:fillRect/>
          </a:stretch>
        </p:blipFill>
        <p:spPr>
          <a:xfrm>
            <a:off x="936103" y="1600820"/>
            <a:ext cx="10316617" cy="4763188"/>
          </a:xfrm>
          <a:prstGeom prst="rect">
            <a:avLst/>
          </a:prstGeom>
        </p:spPr>
      </p:pic>
    </p:spTree>
    <p:extLst>
      <p:ext uri="{BB962C8B-B14F-4D97-AF65-F5344CB8AC3E}">
        <p14:creationId xmlns:p14="http://schemas.microsoft.com/office/powerpoint/2010/main" val="15095806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65</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Setting up Streaming Mappings</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sz="2600" dirty="0">
                <a:latin typeface="Calibri" panose="020F0502020204030204" pitchFamily="34" charset="0"/>
                <a:ea typeface="微軟正黑體" panose="020B0604030504040204" pitchFamily="34" charset="-120"/>
                <a:cs typeface="Calibri" panose="020F0502020204030204" pitchFamily="34" charset="0"/>
              </a:rPr>
              <a:t>Works on buffers already allocated by the driver</a:t>
            </a:r>
            <a:endParaRPr lang="en-US" altLang="zh-TW" sz="2600" dirty="0">
              <a:uFillTx/>
              <a:latin typeface="Calibri" panose="020F0502020204030204" pitchFamily="34" charset="0"/>
              <a:ea typeface="微軟正黑體" panose="020B0604030504040204" pitchFamily="34" charset="-120"/>
              <a:cs typeface="Calibri" panose="020F0502020204030204" pitchFamily="34" charset="0"/>
            </a:endParaRPr>
          </a:p>
        </p:txBody>
      </p:sp>
      <p:pic>
        <p:nvPicPr>
          <p:cNvPr id="2" name="圖片 1">
            <a:extLst>
              <a:ext uri="{FF2B5EF4-FFF2-40B4-BE49-F238E27FC236}">
                <a16:creationId xmlns:a16="http://schemas.microsoft.com/office/drawing/2014/main" id="{BC87B1C8-7E5D-4D27-B9C4-3B1FC8D65651}"/>
              </a:ext>
            </a:extLst>
          </p:cNvPr>
          <p:cNvPicPr>
            <a:picLocks noChangeAspect="1"/>
          </p:cNvPicPr>
          <p:nvPr/>
        </p:nvPicPr>
        <p:blipFill>
          <a:blip r:embed="rId3"/>
          <a:stretch>
            <a:fillRect/>
          </a:stretch>
        </p:blipFill>
        <p:spPr>
          <a:xfrm>
            <a:off x="1247005" y="1493212"/>
            <a:ext cx="10126860" cy="5213106"/>
          </a:xfrm>
          <a:prstGeom prst="rect">
            <a:avLst/>
          </a:prstGeom>
        </p:spPr>
      </p:pic>
    </p:spTree>
    <p:extLst>
      <p:ext uri="{BB962C8B-B14F-4D97-AF65-F5344CB8AC3E}">
        <p14:creationId xmlns:p14="http://schemas.microsoft.com/office/powerpoint/2010/main" val="5044095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66</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DMA Streaming Mapping Notes</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30000"/>
              </a:lnSpc>
              <a:spcBef>
                <a:spcPts val="300"/>
              </a:spcBef>
            </a:pPr>
            <a:r>
              <a:rPr lang="en-US" altLang="zh-TW" sz="2600" dirty="0">
                <a:solidFill>
                  <a:srgbClr val="000000"/>
                </a:solidFill>
                <a:latin typeface="Calibri" panose="020F0502020204030204" pitchFamily="34" charset="0"/>
                <a:cs typeface="Calibri" panose="020F0502020204030204" pitchFamily="34" charset="0"/>
              </a:rPr>
              <a:t>When the mapping is active: only the device should access the buffer (potential</a:t>
            </a:r>
          </a:p>
          <a:p>
            <a:pPr>
              <a:lnSpc>
                <a:spcPct val="130000"/>
              </a:lnSpc>
              <a:spcBef>
                <a:spcPts val="300"/>
              </a:spcBef>
            </a:pPr>
            <a:r>
              <a:rPr lang="en-US" altLang="zh-TW" sz="2600" dirty="0">
                <a:solidFill>
                  <a:srgbClr val="000000"/>
                </a:solidFill>
                <a:latin typeface="Calibri" panose="020F0502020204030204" pitchFamily="34" charset="0"/>
                <a:cs typeface="Calibri" panose="020F0502020204030204" pitchFamily="34" charset="0"/>
              </a:rPr>
              <a:t>cache issues otherwise).</a:t>
            </a:r>
          </a:p>
          <a:p>
            <a:pPr>
              <a:lnSpc>
                <a:spcPct val="130000"/>
              </a:lnSpc>
              <a:spcBef>
                <a:spcPts val="300"/>
              </a:spcBef>
            </a:pPr>
            <a:r>
              <a:rPr lang="en-US" altLang="zh-TW" sz="2600" dirty="0">
                <a:solidFill>
                  <a:srgbClr val="000000"/>
                </a:solidFill>
                <a:latin typeface="Calibri" panose="020F0502020204030204" pitchFamily="34" charset="0"/>
                <a:cs typeface="Calibri" panose="020F0502020204030204" pitchFamily="34" charset="0"/>
              </a:rPr>
              <a:t>The CPU can access the buffer only after </a:t>
            </a:r>
            <a:r>
              <a:rPr lang="en-US" altLang="zh-TW" sz="2600" dirty="0" err="1">
                <a:solidFill>
                  <a:srgbClr val="000000"/>
                </a:solidFill>
                <a:latin typeface="Calibri" panose="020F0502020204030204" pitchFamily="34" charset="0"/>
                <a:cs typeface="Calibri" panose="020F0502020204030204" pitchFamily="34" charset="0"/>
              </a:rPr>
              <a:t>unmapping</a:t>
            </a:r>
            <a:r>
              <a:rPr lang="en-US" altLang="zh-TW" sz="2600" dirty="0">
                <a:solidFill>
                  <a:srgbClr val="000000"/>
                </a:solidFill>
                <a:latin typeface="Calibri" panose="020F0502020204030204" pitchFamily="34" charset="0"/>
                <a:cs typeface="Calibri" panose="020F0502020204030204" pitchFamily="34" charset="0"/>
              </a:rPr>
              <a:t>!</a:t>
            </a:r>
          </a:p>
          <a:p>
            <a:pPr>
              <a:lnSpc>
                <a:spcPct val="130000"/>
              </a:lnSpc>
              <a:spcBef>
                <a:spcPts val="300"/>
              </a:spcBef>
            </a:pPr>
            <a:r>
              <a:rPr lang="en-US" altLang="zh-TW" sz="2600" dirty="0">
                <a:solidFill>
                  <a:srgbClr val="000000"/>
                </a:solidFill>
                <a:latin typeface="Calibri" panose="020F0502020204030204" pitchFamily="34" charset="0"/>
                <a:cs typeface="Calibri" panose="020F0502020204030204" pitchFamily="34" charset="0"/>
              </a:rPr>
              <a:t>Another reason: if required, this API can create an intermediate bounce buffer (used if the given buffer is not usable for DMA).</a:t>
            </a:r>
          </a:p>
          <a:p>
            <a:pPr>
              <a:lnSpc>
                <a:spcPct val="130000"/>
              </a:lnSpc>
              <a:spcBef>
                <a:spcPts val="300"/>
              </a:spcBef>
            </a:pPr>
            <a:r>
              <a:rPr lang="en-US" altLang="zh-TW" sz="2600" dirty="0">
                <a:solidFill>
                  <a:srgbClr val="000000"/>
                </a:solidFill>
                <a:latin typeface="Calibri" panose="020F0502020204030204" pitchFamily="34" charset="0"/>
                <a:cs typeface="Calibri" panose="020F0502020204030204" pitchFamily="34" charset="0"/>
              </a:rPr>
              <a:t>The Linux API also supports scatter / gather DMA streaming mappings.</a:t>
            </a:r>
            <a:endParaRPr lang="en-US" altLang="zh-TW" sz="2600" dirty="0">
              <a:uFillTx/>
              <a:latin typeface="Calibri" panose="020F0502020204030204" pitchFamily="34" charset="0"/>
              <a:ea typeface="微軟正黑體" panose="020B0604030504040204" pitchFamily="34" charset="-120"/>
              <a:cs typeface="Calibri" panose="020F0502020204030204" pitchFamily="34" charset="0"/>
            </a:endParaRPr>
          </a:p>
        </p:txBody>
      </p:sp>
    </p:spTree>
    <p:extLst>
      <p:ext uri="{BB962C8B-B14F-4D97-AF65-F5344CB8AC3E}">
        <p14:creationId xmlns:p14="http://schemas.microsoft.com/office/powerpoint/2010/main" val="39862423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67</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Why a </a:t>
            </a:r>
            <a:r>
              <a:rPr lang="en-US" altLang="zh-TW" sz="3600" b="1" cap="none" dirty="0" err="1"/>
              <a:t>misc</a:t>
            </a:r>
            <a:r>
              <a:rPr lang="en-US" altLang="zh-TW" sz="3600" b="1" cap="none" dirty="0"/>
              <a:t> subsystem?</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sz="2200" dirty="0">
                <a:latin typeface="Calibri" panose="020F0502020204030204" pitchFamily="34" charset="0"/>
                <a:ea typeface="微軟正黑體" panose="020B0604030504040204" pitchFamily="34" charset="-120"/>
                <a:cs typeface="Calibri" panose="020F0502020204030204" pitchFamily="34" charset="0"/>
              </a:rPr>
              <a:t>The kernel offers a large number of </a:t>
            </a:r>
            <a:r>
              <a:rPr lang="en-US" altLang="zh-TW" sz="2200" b="1" dirty="0">
                <a:latin typeface="Calibri" panose="020F0502020204030204" pitchFamily="34" charset="0"/>
                <a:ea typeface="微軟正黑體" panose="020B0604030504040204" pitchFamily="34" charset="-120"/>
                <a:cs typeface="Calibri" panose="020F0502020204030204" pitchFamily="34" charset="0"/>
              </a:rPr>
              <a:t>frameworks</a:t>
            </a:r>
            <a:r>
              <a:rPr lang="en-US" altLang="zh-TW" sz="2200" dirty="0">
                <a:latin typeface="Calibri" panose="020F0502020204030204" pitchFamily="34" charset="0"/>
                <a:ea typeface="微軟正黑體" panose="020B0604030504040204" pitchFamily="34" charset="-120"/>
                <a:cs typeface="Calibri" panose="020F0502020204030204" pitchFamily="34" charset="0"/>
              </a:rPr>
              <a:t> covering a wide range of device</a:t>
            </a:r>
          </a:p>
          <a:p>
            <a:pPr>
              <a:lnSpc>
                <a:spcPct val="120000"/>
              </a:lnSpc>
              <a:spcBef>
                <a:spcPts val="300"/>
              </a:spcBef>
            </a:pPr>
            <a:r>
              <a:rPr lang="en-US" altLang="zh-TW" sz="2200" dirty="0">
                <a:latin typeface="Calibri" panose="020F0502020204030204" pitchFamily="34" charset="0"/>
                <a:ea typeface="微軟正黑體" panose="020B0604030504040204" pitchFamily="34" charset="-120"/>
                <a:cs typeface="Calibri" panose="020F0502020204030204" pitchFamily="34" charset="0"/>
              </a:rPr>
              <a:t>types: input, network, video, audio, etc.</a:t>
            </a:r>
          </a:p>
          <a:p>
            <a:pPr lvl="1">
              <a:lnSpc>
                <a:spcPct val="120000"/>
              </a:lnSpc>
              <a:spcBef>
                <a:spcPts val="300"/>
              </a:spcBef>
            </a:pPr>
            <a:r>
              <a:rPr lang="en-US" altLang="zh-TW" sz="2200" dirty="0">
                <a:latin typeface="Calibri" panose="020F0502020204030204" pitchFamily="34" charset="0"/>
                <a:ea typeface="微軟正黑體" panose="020B0604030504040204" pitchFamily="34" charset="-120"/>
                <a:cs typeface="Calibri" panose="020F0502020204030204" pitchFamily="34" charset="0"/>
              </a:rPr>
              <a:t>These frameworks allow to factorize common functionality between drivers and offer a consistent API to user space applications.</a:t>
            </a:r>
          </a:p>
          <a:p>
            <a:pPr>
              <a:lnSpc>
                <a:spcPct val="120000"/>
              </a:lnSpc>
              <a:spcBef>
                <a:spcPts val="300"/>
              </a:spcBef>
            </a:pPr>
            <a:r>
              <a:rPr lang="en-US" altLang="zh-TW" sz="2200" dirty="0">
                <a:latin typeface="Calibri" panose="020F0502020204030204" pitchFamily="34" charset="0"/>
                <a:ea typeface="微軟正黑體" panose="020B0604030504040204" pitchFamily="34" charset="-120"/>
                <a:cs typeface="Calibri" panose="020F0502020204030204" pitchFamily="34" charset="0"/>
              </a:rPr>
              <a:t>However, there are some devices that </a:t>
            </a:r>
            <a:r>
              <a:rPr lang="en-US" altLang="zh-TW" sz="2200" b="1" dirty="0">
                <a:latin typeface="Calibri" panose="020F0502020204030204" pitchFamily="34" charset="0"/>
                <a:ea typeface="微軟正黑體" panose="020B0604030504040204" pitchFamily="34" charset="-120"/>
                <a:cs typeface="Calibri" panose="020F0502020204030204" pitchFamily="34" charset="0"/>
              </a:rPr>
              <a:t>really do not fit in any of the existing frameworks.</a:t>
            </a:r>
          </a:p>
          <a:p>
            <a:pPr lvl="1">
              <a:lnSpc>
                <a:spcPct val="120000"/>
              </a:lnSpc>
              <a:spcBef>
                <a:spcPts val="300"/>
              </a:spcBef>
            </a:pPr>
            <a:r>
              <a:rPr lang="en-US" altLang="zh-TW" sz="2200" dirty="0">
                <a:latin typeface="Calibri" panose="020F0502020204030204" pitchFamily="34" charset="0"/>
                <a:ea typeface="微軟正黑體" panose="020B0604030504040204" pitchFamily="34" charset="-120"/>
                <a:cs typeface="Calibri" panose="020F0502020204030204" pitchFamily="34" charset="0"/>
              </a:rPr>
              <a:t>Highly customized devices implemented in a FPGA, or other weird devices for which implementing a complete framework is not useful.</a:t>
            </a:r>
          </a:p>
          <a:p>
            <a:pPr>
              <a:lnSpc>
                <a:spcPct val="120000"/>
              </a:lnSpc>
              <a:spcBef>
                <a:spcPts val="300"/>
              </a:spcBef>
            </a:pPr>
            <a:r>
              <a:rPr lang="en-US" altLang="zh-TW" sz="2200" dirty="0">
                <a:latin typeface="Calibri" panose="020F0502020204030204" pitchFamily="34" charset="0"/>
                <a:ea typeface="微軟正黑體" panose="020B0604030504040204" pitchFamily="34" charset="-120"/>
                <a:cs typeface="Calibri" panose="020F0502020204030204" pitchFamily="34" charset="0"/>
              </a:rPr>
              <a:t>The drivers for such devices could be implemented directly as raw character drivers (with </a:t>
            </a:r>
            <a:r>
              <a:rPr lang="en-US" altLang="zh-TW" sz="22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cdev_init</a:t>
            </a:r>
            <a:r>
              <a:rPr lang="en-US" altLang="zh-TW" sz="22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a:t>
            </a:r>
            <a:r>
              <a:rPr lang="en-US" altLang="zh-TW" sz="2200" dirty="0">
                <a:latin typeface="Calibri" panose="020F0502020204030204" pitchFamily="34" charset="0"/>
                <a:ea typeface="微軟正黑體" panose="020B0604030504040204" pitchFamily="34" charset="-120"/>
                <a:cs typeface="Calibri" panose="020F0502020204030204" pitchFamily="34" charset="0"/>
              </a:rPr>
              <a:t> and </a:t>
            </a:r>
            <a:r>
              <a:rPr lang="en-US" altLang="zh-TW" sz="22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cdev_add</a:t>
            </a:r>
            <a:r>
              <a:rPr lang="en-US" altLang="zh-TW" sz="22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a:t>
            </a:r>
            <a:r>
              <a:rPr lang="en-US" altLang="zh-TW" sz="2200" dirty="0">
                <a:latin typeface="Calibri" panose="020F0502020204030204" pitchFamily="34" charset="0"/>
                <a:ea typeface="微軟正黑體" panose="020B0604030504040204" pitchFamily="34" charset="-120"/>
                <a:cs typeface="Calibri" panose="020F0502020204030204" pitchFamily="34" charset="0"/>
              </a:rPr>
              <a:t>).</a:t>
            </a:r>
          </a:p>
          <a:p>
            <a:pPr>
              <a:lnSpc>
                <a:spcPct val="120000"/>
              </a:lnSpc>
              <a:spcBef>
                <a:spcPts val="300"/>
              </a:spcBef>
            </a:pPr>
            <a:r>
              <a:rPr lang="en-US" altLang="zh-TW" sz="2200" dirty="0">
                <a:latin typeface="Calibri" panose="020F0502020204030204" pitchFamily="34" charset="0"/>
                <a:ea typeface="微軟正黑體" panose="020B0604030504040204" pitchFamily="34" charset="-120"/>
                <a:cs typeface="Calibri" panose="020F0502020204030204" pitchFamily="34" charset="0"/>
              </a:rPr>
              <a:t>But there is a subsystem that makes this work a little bit easier: the </a:t>
            </a:r>
            <a:r>
              <a:rPr lang="en-US" altLang="zh-TW" sz="2200" b="1" dirty="0" err="1">
                <a:latin typeface="Calibri" panose="020F0502020204030204" pitchFamily="34" charset="0"/>
                <a:ea typeface="微軟正黑體" panose="020B0604030504040204" pitchFamily="34" charset="-120"/>
                <a:cs typeface="Calibri" panose="020F0502020204030204" pitchFamily="34" charset="0"/>
              </a:rPr>
              <a:t>misc</a:t>
            </a:r>
            <a:r>
              <a:rPr lang="en-US" altLang="zh-TW" sz="2200" b="1" dirty="0">
                <a:latin typeface="Calibri" panose="020F0502020204030204" pitchFamily="34" charset="0"/>
                <a:ea typeface="微軟正黑體" panose="020B0604030504040204" pitchFamily="34" charset="-120"/>
                <a:cs typeface="Calibri" panose="020F0502020204030204" pitchFamily="34" charset="0"/>
              </a:rPr>
              <a:t> subsystem</a:t>
            </a:r>
            <a:r>
              <a:rPr lang="en-US" altLang="zh-TW" sz="2200" dirty="0">
                <a:latin typeface="Calibri" panose="020F0502020204030204" pitchFamily="34" charset="0"/>
                <a:ea typeface="微軟正黑體" panose="020B0604030504040204" pitchFamily="34" charset="-120"/>
                <a:cs typeface="Calibri" panose="020F0502020204030204" pitchFamily="34" charset="0"/>
              </a:rPr>
              <a:t>.</a:t>
            </a:r>
          </a:p>
          <a:p>
            <a:pPr lvl="1">
              <a:lnSpc>
                <a:spcPct val="120000"/>
              </a:lnSpc>
              <a:spcBef>
                <a:spcPts val="300"/>
              </a:spcBef>
            </a:pPr>
            <a:r>
              <a:rPr lang="en-US" altLang="zh-TW" sz="2200" dirty="0">
                <a:latin typeface="Calibri" panose="020F0502020204030204" pitchFamily="34" charset="0"/>
                <a:ea typeface="微軟正黑體" panose="020B0604030504040204" pitchFamily="34" charset="-120"/>
                <a:cs typeface="Calibri" panose="020F0502020204030204" pitchFamily="34" charset="0"/>
              </a:rPr>
              <a:t>It is really only a </a:t>
            </a:r>
            <a:r>
              <a:rPr lang="en-US" altLang="zh-TW" sz="2200" b="1" dirty="0">
                <a:latin typeface="Calibri" panose="020F0502020204030204" pitchFamily="34" charset="0"/>
                <a:ea typeface="微軟正黑體" panose="020B0604030504040204" pitchFamily="34" charset="-120"/>
                <a:cs typeface="Calibri" panose="020F0502020204030204" pitchFamily="34" charset="0"/>
              </a:rPr>
              <a:t>thin layer </a:t>
            </a:r>
            <a:r>
              <a:rPr lang="en-US" altLang="zh-TW" sz="2200" dirty="0">
                <a:latin typeface="Calibri" panose="020F0502020204030204" pitchFamily="34" charset="0"/>
                <a:ea typeface="微軟正黑體" panose="020B0604030504040204" pitchFamily="34" charset="-120"/>
                <a:cs typeface="Calibri" panose="020F0502020204030204" pitchFamily="34" charset="0"/>
              </a:rPr>
              <a:t>above the character driver API.</a:t>
            </a:r>
          </a:p>
          <a:p>
            <a:pPr lvl="1">
              <a:lnSpc>
                <a:spcPct val="120000"/>
              </a:lnSpc>
              <a:spcBef>
                <a:spcPts val="300"/>
              </a:spcBef>
            </a:pPr>
            <a:r>
              <a:rPr lang="en-US" altLang="zh-TW" sz="2200" dirty="0">
                <a:latin typeface="Calibri" panose="020F0502020204030204" pitchFamily="34" charset="0"/>
                <a:ea typeface="微軟正黑體" panose="020B0604030504040204" pitchFamily="34" charset="-120"/>
                <a:cs typeface="Calibri" panose="020F0502020204030204" pitchFamily="34" charset="0"/>
              </a:rPr>
              <a:t>Another advantage is that devices are integrated in the Device Model (device files appearing in </a:t>
            </a:r>
            <a:r>
              <a:rPr lang="en-US" altLang="zh-TW" sz="2200" dirty="0" err="1">
                <a:latin typeface="Calibri" panose="020F0502020204030204" pitchFamily="34" charset="0"/>
                <a:ea typeface="微軟正黑體" panose="020B0604030504040204" pitchFamily="34" charset="-120"/>
                <a:cs typeface="Calibri" panose="020F0502020204030204" pitchFamily="34" charset="0"/>
              </a:rPr>
              <a:t>devtmpfs</a:t>
            </a:r>
            <a:r>
              <a:rPr lang="en-US" altLang="zh-TW" sz="2200" dirty="0">
                <a:latin typeface="Calibri" panose="020F0502020204030204" pitchFamily="34" charset="0"/>
                <a:ea typeface="微軟正黑體" panose="020B0604030504040204" pitchFamily="34" charset="-120"/>
                <a:cs typeface="Calibri" panose="020F0502020204030204" pitchFamily="34" charset="0"/>
              </a:rPr>
              <a:t>, which you don’t have with raw character devices).</a:t>
            </a:r>
            <a:endParaRPr lang="en-US" altLang="zh-TW" sz="2200" dirty="0">
              <a:uFillTx/>
              <a:latin typeface="Calibri" panose="020F0502020204030204" pitchFamily="34" charset="0"/>
              <a:ea typeface="微軟正黑體" panose="020B0604030504040204" pitchFamily="34" charset="-120"/>
              <a:cs typeface="Calibri" panose="020F0502020204030204" pitchFamily="34" charset="0"/>
            </a:endParaRPr>
          </a:p>
        </p:txBody>
      </p:sp>
    </p:spTree>
    <p:extLst>
      <p:ext uri="{BB962C8B-B14F-4D97-AF65-F5344CB8AC3E}">
        <p14:creationId xmlns:p14="http://schemas.microsoft.com/office/powerpoint/2010/main" val="33262869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68</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err="1"/>
              <a:t>misc</a:t>
            </a:r>
            <a:r>
              <a:rPr lang="en-US" altLang="zh-TW" sz="3600" b="1" cap="none" dirty="0"/>
              <a:t> Subsystem Diagram</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p:txBody>
      </p:sp>
      <p:pic>
        <p:nvPicPr>
          <p:cNvPr id="2" name="圖片 1">
            <a:extLst>
              <a:ext uri="{FF2B5EF4-FFF2-40B4-BE49-F238E27FC236}">
                <a16:creationId xmlns:a16="http://schemas.microsoft.com/office/drawing/2014/main" id="{6F13EB21-CA61-4103-AD3C-F65D76059792}"/>
              </a:ext>
            </a:extLst>
          </p:cNvPr>
          <p:cNvPicPr>
            <a:picLocks noChangeAspect="1"/>
          </p:cNvPicPr>
          <p:nvPr/>
        </p:nvPicPr>
        <p:blipFill>
          <a:blip r:embed="rId3"/>
          <a:stretch>
            <a:fillRect/>
          </a:stretch>
        </p:blipFill>
        <p:spPr>
          <a:xfrm>
            <a:off x="634938" y="958162"/>
            <a:ext cx="10918948" cy="5532025"/>
          </a:xfrm>
          <a:prstGeom prst="rect">
            <a:avLst/>
          </a:prstGeom>
        </p:spPr>
      </p:pic>
    </p:spTree>
    <p:extLst>
      <p:ext uri="{BB962C8B-B14F-4D97-AF65-F5344CB8AC3E}">
        <p14:creationId xmlns:p14="http://schemas.microsoft.com/office/powerpoint/2010/main" val="400913871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69</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err="1"/>
              <a:t>Misc</a:t>
            </a:r>
            <a:r>
              <a:rPr lang="en-US" altLang="zh-TW" sz="3600" b="1" cap="none" dirty="0"/>
              <a:t> Subsystem API</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The </a:t>
            </a:r>
            <a:r>
              <a:rPr lang="en-US" altLang="zh-TW" dirty="0" err="1">
                <a:latin typeface="Calibri" panose="020F0502020204030204" pitchFamily="34" charset="0"/>
                <a:ea typeface="微軟正黑體" panose="020B0604030504040204" pitchFamily="34" charset="-120"/>
                <a:cs typeface="Calibri" panose="020F0502020204030204" pitchFamily="34" charset="0"/>
              </a:rPr>
              <a:t>misc</a:t>
            </a:r>
            <a:r>
              <a:rPr lang="en-US" altLang="zh-TW" dirty="0">
                <a:latin typeface="Calibri" panose="020F0502020204030204" pitchFamily="34" charset="0"/>
                <a:ea typeface="微軟正黑體" panose="020B0604030504040204" pitchFamily="34" charset="-120"/>
                <a:cs typeface="Calibri" panose="020F0502020204030204" pitchFamily="34" charset="0"/>
              </a:rPr>
              <a:t> subsystem API mainly provides two functions, to register and unregister a single </a:t>
            </a:r>
            <a:r>
              <a:rPr lang="en-US" altLang="zh-TW" dirty="0" err="1">
                <a:latin typeface="Calibri" panose="020F0502020204030204" pitchFamily="34" charset="0"/>
                <a:ea typeface="微軟正黑體" panose="020B0604030504040204" pitchFamily="34" charset="-120"/>
                <a:cs typeface="Calibri" panose="020F0502020204030204" pitchFamily="34" charset="0"/>
              </a:rPr>
              <a:t>misc</a:t>
            </a:r>
            <a:r>
              <a:rPr lang="en-US" altLang="zh-TW" dirty="0">
                <a:latin typeface="Calibri" panose="020F0502020204030204" pitchFamily="34" charset="0"/>
                <a:ea typeface="微軟正黑體" panose="020B0604030504040204" pitchFamily="34" charset="-120"/>
                <a:cs typeface="Calibri" panose="020F0502020204030204" pitchFamily="34" charset="0"/>
              </a:rPr>
              <a:t> device:</a:t>
            </a:r>
          </a:p>
          <a:p>
            <a:pPr lvl="1">
              <a:lnSpc>
                <a:spcPct val="120000"/>
              </a:lnSpc>
              <a:spcBef>
                <a:spcPts val="300"/>
              </a:spcBef>
            </a:pPr>
            <a:r>
              <a:rPr lang="en-US" altLang="zh-TW" sz="2400" dirty="0">
                <a:latin typeface="Calibri" panose="020F0502020204030204" pitchFamily="34" charset="0"/>
                <a:ea typeface="微軟正黑體" panose="020B0604030504040204" pitchFamily="34" charset="-120"/>
                <a:cs typeface="Calibri" panose="020F0502020204030204" pitchFamily="34" charset="0"/>
              </a:rPr>
              <a:t>int </a:t>
            </a:r>
            <a:r>
              <a:rPr lang="en-US" altLang="zh-TW" sz="2400" dirty="0" err="1">
                <a:latin typeface="Calibri" panose="020F0502020204030204" pitchFamily="34" charset="0"/>
                <a:ea typeface="微軟正黑體" panose="020B0604030504040204" pitchFamily="34" charset="-120"/>
                <a:cs typeface="Calibri" panose="020F0502020204030204" pitchFamily="34" charset="0"/>
              </a:rPr>
              <a:t>misc_register</a:t>
            </a:r>
            <a:r>
              <a:rPr lang="en-US" altLang="zh-TW" sz="2400" dirty="0">
                <a:latin typeface="Calibri" panose="020F0502020204030204" pitchFamily="34" charset="0"/>
                <a:ea typeface="微軟正黑體" panose="020B0604030504040204" pitchFamily="34" charset="-120"/>
                <a:cs typeface="Calibri" panose="020F0502020204030204" pitchFamily="34" charset="0"/>
              </a:rPr>
              <a:t>(struct </a:t>
            </a:r>
            <a:r>
              <a:rPr lang="en-US" altLang="zh-TW" sz="2400" dirty="0" err="1">
                <a:latin typeface="Calibri" panose="020F0502020204030204" pitchFamily="34" charset="0"/>
                <a:ea typeface="微軟正黑體" panose="020B0604030504040204" pitchFamily="34" charset="-120"/>
                <a:cs typeface="Calibri" panose="020F0502020204030204" pitchFamily="34" charset="0"/>
              </a:rPr>
              <a:t>miscdevice</a:t>
            </a:r>
            <a:r>
              <a:rPr lang="en-US" altLang="zh-TW" sz="2400" dirty="0">
                <a:latin typeface="Calibri" panose="020F0502020204030204" pitchFamily="34" charset="0"/>
                <a:ea typeface="微軟正黑體" panose="020B0604030504040204" pitchFamily="34" charset="-120"/>
                <a:cs typeface="Calibri" panose="020F0502020204030204" pitchFamily="34" charset="0"/>
              </a:rPr>
              <a:t> * </a:t>
            </a:r>
            <a:r>
              <a:rPr lang="en-US" altLang="zh-TW" sz="2400" dirty="0" err="1">
                <a:latin typeface="Calibri" panose="020F0502020204030204" pitchFamily="34" charset="0"/>
                <a:ea typeface="微軟正黑體" panose="020B0604030504040204" pitchFamily="34" charset="-120"/>
                <a:cs typeface="Calibri" panose="020F0502020204030204" pitchFamily="34" charset="0"/>
              </a:rPr>
              <a:t>misc</a:t>
            </a:r>
            <a:r>
              <a:rPr lang="en-US" altLang="zh-TW" sz="2400" dirty="0">
                <a:latin typeface="Calibri" panose="020F0502020204030204" pitchFamily="34" charset="0"/>
                <a:ea typeface="微軟正黑體" panose="020B0604030504040204" pitchFamily="34" charset="-120"/>
                <a:cs typeface="Calibri" panose="020F0502020204030204" pitchFamily="34" charset="0"/>
              </a:rPr>
              <a:t>);</a:t>
            </a:r>
          </a:p>
          <a:p>
            <a:pPr lvl="1">
              <a:lnSpc>
                <a:spcPct val="120000"/>
              </a:lnSpc>
              <a:spcBef>
                <a:spcPts val="300"/>
              </a:spcBef>
            </a:pPr>
            <a:r>
              <a:rPr lang="en-US" altLang="zh-TW" sz="2400" dirty="0">
                <a:latin typeface="Calibri" panose="020F0502020204030204" pitchFamily="34" charset="0"/>
                <a:ea typeface="微軟正黑體" panose="020B0604030504040204" pitchFamily="34" charset="-120"/>
                <a:cs typeface="Calibri" panose="020F0502020204030204" pitchFamily="34" charset="0"/>
              </a:rPr>
              <a:t>void </a:t>
            </a:r>
            <a:r>
              <a:rPr lang="en-US" altLang="zh-TW" sz="2400" dirty="0" err="1">
                <a:latin typeface="Calibri" panose="020F0502020204030204" pitchFamily="34" charset="0"/>
                <a:ea typeface="微軟正黑體" panose="020B0604030504040204" pitchFamily="34" charset="-120"/>
                <a:cs typeface="Calibri" panose="020F0502020204030204" pitchFamily="34" charset="0"/>
              </a:rPr>
              <a:t>misc_deregister</a:t>
            </a:r>
            <a:r>
              <a:rPr lang="en-US" altLang="zh-TW" sz="2400" dirty="0">
                <a:latin typeface="Calibri" panose="020F0502020204030204" pitchFamily="34" charset="0"/>
                <a:ea typeface="微軟正黑體" panose="020B0604030504040204" pitchFamily="34" charset="-120"/>
                <a:cs typeface="Calibri" panose="020F0502020204030204" pitchFamily="34" charset="0"/>
              </a:rPr>
              <a:t>(struct </a:t>
            </a:r>
            <a:r>
              <a:rPr lang="en-US" altLang="zh-TW" sz="2400" dirty="0" err="1">
                <a:latin typeface="Calibri" panose="020F0502020204030204" pitchFamily="34" charset="0"/>
                <a:ea typeface="微軟正黑體" panose="020B0604030504040204" pitchFamily="34" charset="-120"/>
                <a:cs typeface="Calibri" panose="020F0502020204030204" pitchFamily="34" charset="0"/>
              </a:rPr>
              <a:t>miscdevice</a:t>
            </a:r>
            <a:r>
              <a:rPr lang="en-US" altLang="zh-TW" sz="2400" dirty="0">
                <a:latin typeface="Calibri" panose="020F0502020204030204" pitchFamily="34" charset="0"/>
                <a:ea typeface="微軟正黑體" panose="020B0604030504040204" pitchFamily="34" charset="-120"/>
                <a:cs typeface="Calibri" panose="020F0502020204030204" pitchFamily="34" charset="0"/>
              </a:rPr>
              <a:t> *</a:t>
            </a:r>
            <a:r>
              <a:rPr lang="en-US" altLang="zh-TW" sz="2400" dirty="0" err="1">
                <a:latin typeface="Calibri" panose="020F0502020204030204" pitchFamily="34" charset="0"/>
                <a:ea typeface="微軟正黑體" panose="020B0604030504040204" pitchFamily="34" charset="-120"/>
                <a:cs typeface="Calibri" panose="020F0502020204030204" pitchFamily="34" charset="0"/>
              </a:rPr>
              <a:t>misc</a:t>
            </a:r>
            <a:r>
              <a:rPr lang="en-US" altLang="zh-TW" sz="2400" dirty="0">
                <a:latin typeface="Calibri" panose="020F0502020204030204" pitchFamily="34" charset="0"/>
                <a:ea typeface="微軟正黑體" panose="020B0604030504040204" pitchFamily="34" charset="-120"/>
                <a:cs typeface="Calibri" panose="020F0502020204030204" pitchFamily="34" charset="0"/>
              </a:rPr>
              <a:t>);</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A </a:t>
            </a:r>
            <a:r>
              <a:rPr lang="en-US" altLang="zh-TW" dirty="0" err="1">
                <a:latin typeface="Calibri" panose="020F0502020204030204" pitchFamily="34" charset="0"/>
                <a:ea typeface="微軟正黑體" panose="020B0604030504040204" pitchFamily="34" charset="-120"/>
                <a:cs typeface="Calibri" panose="020F0502020204030204" pitchFamily="34" charset="0"/>
              </a:rPr>
              <a:t>misc</a:t>
            </a:r>
            <a:r>
              <a:rPr lang="en-US" altLang="zh-TW" dirty="0">
                <a:latin typeface="Calibri" panose="020F0502020204030204" pitchFamily="34" charset="0"/>
                <a:ea typeface="微軟正黑體" panose="020B0604030504040204" pitchFamily="34" charset="-120"/>
                <a:cs typeface="Calibri" panose="020F0502020204030204" pitchFamily="34" charset="0"/>
              </a:rPr>
              <a:t> device is described by a </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struct </a:t>
            </a:r>
            <a:r>
              <a:rPr lang="en-US" altLang="zh-TW"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miscdevice</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a:t>
            </a:r>
            <a:r>
              <a:rPr lang="en-US" altLang="zh-TW" dirty="0">
                <a:latin typeface="Calibri" panose="020F0502020204030204" pitchFamily="34" charset="0"/>
                <a:ea typeface="微軟正黑體" panose="020B0604030504040204" pitchFamily="34" charset="-120"/>
                <a:cs typeface="Calibri" panose="020F0502020204030204" pitchFamily="34" charset="0"/>
              </a:rPr>
              <a:t>structure:</a:t>
            </a:r>
            <a:endParaRPr lang="en-US" altLang="zh-TW" dirty="0">
              <a:uFillTx/>
              <a:latin typeface="Calibri" panose="020F0502020204030204" pitchFamily="34" charset="0"/>
              <a:ea typeface="微軟正黑體" panose="020B0604030504040204" pitchFamily="34" charset="-120"/>
              <a:cs typeface="Calibri" panose="020F0502020204030204" pitchFamily="34" charset="0"/>
            </a:endParaRPr>
          </a:p>
        </p:txBody>
      </p:sp>
      <p:pic>
        <p:nvPicPr>
          <p:cNvPr id="2" name="圖片 1">
            <a:extLst>
              <a:ext uri="{FF2B5EF4-FFF2-40B4-BE49-F238E27FC236}">
                <a16:creationId xmlns:a16="http://schemas.microsoft.com/office/drawing/2014/main" id="{959933BF-7865-4562-9F9F-DEF0CFD67F95}"/>
              </a:ext>
            </a:extLst>
          </p:cNvPr>
          <p:cNvPicPr>
            <a:picLocks noChangeAspect="1"/>
          </p:cNvPicPr>
          <p:nvPr/>
        </p:nvPicPr>
        <p:blipFill>
          <a:blip r:embed="rId3"/>
          <a:stretch>
            <a:fillRect/>
          </a:stretch>
        </p:blipFill>
        <p:spPr>
          <a:xfrm>
            <a:off x="3142084" y="3383953"/>
            <a:ext cx="5760888" cy="3231878"/>
          </a:xfrm>
          <a:prstGeom prst="rect">
            <a:avLst/>
          </a:prstGeom>
        </p:spPr>
      </p:pic>
    </p:spTree>
    <p:extLst>
      <p:ext uri="{BB962C8B-B14F-4D97-AF65-F5344CB8AC3E}">
        <p14:creationId xmlns:p14="http://schemas.microsoft.com/office/powerpoint/2010/main" val="1666441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7</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Driver-Specific Data Structure Examples</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rtl8150 network driver</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struct rtl8150 </a:t>
            </a:r>
            <a:r>
              <a:rPr lang="en-US" altLang="zh-TW" dirty="0">
                <a:latin typeface="Calibri" panose="020F0502020204030204" pitchFamily="34" charset="0"/>
                <a:ea typeface="微軟正黑體" panose="020B0604030504040204" pitchFamily="34" charset="-120"/>
                <a:cs typeface="Calibri" panose="020F0502020204030204" pitchFamily="34" charset="0"/>
              </a:rPr>
              <a:t>has a reference to </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struct </a:t>
            </a:r>
            <a:r>
              <a:rPr lang="en-US" altLang="zh-TW"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net_device</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a:t>
            </a:r>
            <a:r>
              <a:rPr lang="en-US" altLang="zh-TW" dirty="0">
                <a:latin typeface="Calibri" panose="020F0502020204030204" pitchFamily="34" charset="0"/>
                <a:ea typeface="微軟正黑體" panose="020B0604030504040204" pitchFamily="34" charset="-120"/>
                <a:cs typeface="Calibri" panose="020F0502020204030204" pitchFamily="34" charset="0"/>
              </a:rPr>
              <a:t>and is allocated within that framework structure.</a:t>
            </a: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endParaRPr lang="en-US" altLang="zh-TW" dirty="0">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endParaRPr lang="en-US" altLang="zh-TW" dirty="0">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p:txBody>
      </p:sp>
      <p:pic>
        <p:nvPicPr>
          <p:cNvPr id="3" name="圖片 2">
            <a:extLst>
              <a:ext uri="{FF2B5EF4-FFF2-40B4-BE49-F238E27FC236}">
                <a16:creationId xmlns:a16="http://schemas.microsoft.com/office/drawing/2014/main" id="{D98F232A-D82C-499F-9971-B21EDC1E5BCA}"/>
              </a:ext>
            </a:extLst>
          </p:cNvPr>
          <p:cNvPicPr>
            <a:picLocks noChangeAspect="1"/>
          </p:cNvPicPr>
          <p:nvPr/>
        </p:nvPicPr>
        <p:blipFill>
          <a:blip r:embed="rId3"/>
          <a:stretch>
            <a:fillRect/>
          </a:stretch>
        </p:blipFill>
        <p:spPr>
          <a:xfrm>
            <a:off x="3851274" y="2247900"/>
            <a:ext cx="4486275" cy="2362200"/>
          </a:xfrm>
          <a:prstGeom prst="rect">
            <a:avLst/>
          </a:prstGeom>
        </p:spPr>
      </p:pic>
    </p:spTree>
    <p:extLst>
      <p:ext uri="{BB962C8B-B14F-4D97-AF65-F5344CB8AC3E}">
        <p14:creationId xmlns:p14="http://schemas.microsoft.com/office/powerpoint/2010/main" val="22485508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70</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err="1"/>
              <a:t>Misc</a:t>
            </a:r>
            <a:r>
              <a:rPr lang="en-US" altLang="zh-TW" sz="3600" b="1" cap="none" dirty="0"/>
              <a:t> Subsystem API</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The main fields to be filled in </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struct </a:t>
            </a:r>
            <a:r>
              <a:rPr lang="en-US" altLang="zh-TW"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miscdevice</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a:t>
            </a:r>
            <a:r>
              <a:rPr lang="en-US" altLang="zh-TW" dirty="0">
                <a:latin typeface="Calibri" panose="020F0502020204030204" pitchFamily="34" charset="0"/>
                <a:ea typeface="微軟正黑體" panose="020B0604030504040204" pitchFamily="34" charset="-120"/>
                <a:cs typeface="Calibri" panose="020F0502020204030204" pitchFamily="34" charset="0"/>
              </a:rPr>
              <a:t>are:</a:t>
            </a:r>
          </a:p>
          <a:p>
            <a:pPr lvl="1">
              <a:lnSpc>
                <a:spcPct val="120000"/>
              </a:lnSpc>
              <a:spcBef>
                <a:spcPts val="300"/>
              </a:spcBef>
            </a:pPr>
            <a:r>
              <a:rPr lang="en-US" altLang="zh-TW" sz="24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minor</a:t>
            </a:r>
            <a:r>
              <a:rPr lang="en-US" altLang="zh-TW" sz="2400" dirty="0">
                <a:latin typeface="Calibri" panose="020F0502020204030204" pitchFamily="34" charset="0"/>
                <a:ea typeface="微軟正黑體" panose="020B0604030504040204" pitchFamily="34" charset="-120"/>
                <a:cs typeface="Calibri" panose="020F0502020204030204" pitchFamily="34" charset="0"/>
              </a:rPr>
              <a:t>, the minor number for the device, or MISC_DYNAMIC_MINOR to get a minor number automatically assigned.</a:t>
            </a:r>
          </a:p>
          <a:p>
            <a:pPr lvl="1">
              <a:lnSpc>
                <a:spcPct val="120000"/>
              </a:lnSpc>
              <a:spcBef>
                <a:spcPts val="300"/>
              </a:spcBef>
            </a:pPr>
            <a:r>
              <a:rPr lang="en-US" altLang="zh-TW" sz="24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name</a:t>
            </a:r>
            <a:r>
              <a:rPr lang="en-US" altLang="zh-TW" sz="2400" dirty="0">
                <a:latin typeface="Calibri" panose="020F0502020204030204" pitchFamily="34" charset="0"/>
                <a:ea typeface="微軟正黑體" panose="020B0604030504040204" pitchFamily="34" charset="-120"/>
                <a:cs typeface="Calibri" panose="020F0502020204030204" pitchFamily="34" charset="0"/>
              </a:rPr>
              <a:t>, name of the device, which will be used to create the device node if </a:t>
            </a:r>
            <a:r>
              <a:rPr lang="en-US" altLang="zh-TW" sz="2400" dirty="0" err="1">
                <a:latin typeface="Calibri" panose="020F0502020204030204" pitchFamily="34" charset="0"/>
                <a:ea typeface="微軟正黑體" panose="020B0604030504040204" pitchFamily="34" charset="-120"/>
                <a:cs typeface="Calibri" panose="020F0502020204030204" pitchFamily="34" charset="0"/>
              </a:rPr>
              <a:t>devtmpfs</a:t>
            </a:r>
            <a:r>
              <a:rPr lang="en-US" altLang="zh-TW" sz="2400" dirty="0">
                <a:latin typeface="Calibri" panose="020F0502020204030204" pitchFamily="34" charset="0"/>
                <a:ea typeface="微軟正黑體" panose="020B0604030504040204" pitchFamily="34" charset="-120"/>
                <a:cs typeface="Calibri" panose="020F0502020204030204" pitchFamily="34" charset="0"/>
              </a:rPr>
              <a:t> is used.</a:t>
            </a:r>
          </a:p>
          <a:p>
            <a:pPr lvl="1">
              <a:lnSpc>
                <a:spcPct val="120000"/>
              </a:lnSpc>
              <a:spcBef>
                <a:spcPts val="300"/>
              </a:spcBef>
            </a:pPr>
            <a:r>
              <a:rPr lang="en-US" altLang="zh-TW" sz="24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fops</a:t>
            </a:r>
            <a:r>
              <a:rPr lang="en-US" altLang="zh-TW" sz="2400" dirty="0">
                <a:latin typeface="Calibri" panose="020F0502020204030204" pitchFamily="34" charset="0"/>
                <a:ea typeface="微軟正黑體" panose="020B0604030504040204" pitchFamily="34" charset="-120"/>
                <a:cs typeface="Calibri" panose="020F0502020204030204" pitchFamily="34" charset="0"/>
              </a:rPr>
              <a:t>, pointer to the same </a:t>
            </a:r>
            <a:r>
              <a:rPr lang="en-US" altLang="zh-TW" sz="24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struct </a:t>
            </a:r>
            <a:r>
              <a:rPr lang="en-US" altLang="zh-TW" sz="24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file_operations</a:t>
            </a:r>
            <a:r>
              <a:rPr lang="en-US" altLang="zh-TW" sz="2400" dirty="0">
                <a:latin typeface="Calibri" panose="020F0502020204030204" pitchFamily="34" charset="0"/>
                <a:ea typeface="微軟正黑體" panose="020B0604030504040204" pitchFamily="34" charset="-120"/>
                <a:cs typeface="Calibri" panose="020F0502020204030204" pitchFamily="34" charset="0"/>
              </a:rPr>
              <a:t> structure that is used for raw character drivers, describing which functions implement the read, write, </a:t>
            </a:r>
            <a:r>
              <a:rPr lang="en-US" altLang="zh-TW" sz="2400" dirty="0" err="1">
                <a:latin typeface="Calibri" panose="020F0502020204030204" pitchFamily="34" charset="0"/>
                <a:ea typeface="微軟正黑體" panose="020B0604030504040204" pitchFamily="34" charset="-120"/>
                <a:cs typeface="Calibri" panose="020F0502020204030204" pitchFamily="34" charset="0"/>
              </a:rPr>
              <a:t>ioctl</a:t>
            </a:r>
            <a:r>
              <a:rPr lang="en-US" altLang="zh-TW" sz="2400" dirty="0">
                <a:latin typeface="Calibri" panose="020F0502020204030204" pitchFamily="34" charset="0"/>
                <a:ea typeface="微軟正黑體" panose="020B0604030504040204" pitchFamily="34" charset="-120"/>
                <a:cs typeface="Calibri" panose="020F0502020204030204" pitchFamily="34" charset="0"/>
              </a:rPr>
              <a:t>, etc. operations.</a:t>
            </a:r>
          </a:p>
          <a:p>
            <a:pPr lvl="1">
              <a:lnSpc>
                <a:spcPct val="120000"/>
              </a:lnSpc>
              <a:spcBef>
                <a:spcPts val="300"/>
              </a:spcBef>
            </a:pPr>
            <a:r>
              <a:rPr lang="en-US" altLang="zh-TW" sz="24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parent</a:t>
            </a:r>
            <a:r>
              <a:rPr lang="en-US" altLang="zh-TW" sz="2400" dirty="0">
                <a:latin typeface="Calibri" panose="020F0502020204030204" pitchFamily="34" charset="0"/>
                <a:ea typeface="微軟正黑體" panose="020B0604030504040204" pitchFamily="34" charset="-120"/>
                <a:cs typeface="Calibri" panose="020F0502020204030204" pitchFamily="34" charset="0"/>
              </a:rPr>
              <a:t>, pointer to the </a:t>
            </a:r>
            <a:r>
              <a:rPr lang="en-US" altLang="zh-TW" sz="24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struct device </a:t>
            </a:r>
            <a:r>
              <a:rPr lang="en-US" altLang="zh-TW" sz="2400" dirty="0">
                <a:latin typeface="Calibri" panose="020F0502020204030204" pitchFamily="34" charset="0"/>
                <a:ea typeface="微軟正黑體" panose="020B0604030504040204" pitchFamily="34" charset="-120"/>
                <a:cs typeface="Calibri" panose="020F0502020204030204" pitchFamily="34" charset="0"/>
              </a:rPr>
              <a:t>of the underlying “physical” device (platform device, I2C device, etc.).</a:t>
            </a: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p:txBody>
      </p:sp>
    </p:spTree>
    <p:extLst>
      <p:ext uri="{BB962C8B-B14F-4D97-AF65-F5344CB8AC3E}">
        <p14:creationId xmlns:p14="http://schemas.microsoft.com/office/powerpoint/2010/main" val="3947668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71</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User Space API for </a:t>
            </a:r>
            <a:r>
              <a:rPr lang="en-US" altLang="zh-TW" sz="3600" b="1" cap="none" dirty="0" err="1"/>
              <a:t>misc</a:t>
            </a:r>
            <a:r>
              <a:rPr lang="en-US" altLang="zh-TW" sz="3600" b="1" cap="none" dirty="0"/>
              <a:t> Devices</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dirty="0" err="1">
                <a:latin typeface="Calibri" panose="020F0502020204030204" pitchFamily="34" charset="0"/>
                <a:ea typeface="微軟正黑體" panose="020B0604030504040204" pitchFamily="34" charset="-120"/>
                <a:cs typeface="Calibri" panose="020F0502020204030204" pitchFamily="34" charset="0"/>
              </a:rPr>
              <a:t>misc</a:t>
            </a:r>
            <a:r>
              <a:rPr lang="en-US" altLang="zh-TW" dirty="0">
                <a:latin typeface="Calibri" panose="020F0502020204030204" pitchFamily="34" charset="0"/>
                <a:ea typeface="微軟正黑體" panose="020B0604030504040204" pitchFamily="34" charset="-120"/>
                <a:cs typeface="Calibri" panose="020F0502020204030204" pitchFamily="34" charset="0"/>
              </a:rPr>
              <a:t> devices are regular character devices</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The operations they support in user space depends on the operations the kernel driver implements:</a:t>
            </a:r>
          </a:p>
          <a:p>
            <a:pPr lvl="1">
              <a:lnSpc>
                <a:spcPct val="120000"/>
              </a:lnSpc>
              <a:spcBef>
                <a:spcPts val="300"/>
              </a:spcBef>
            </a:pPr>
            <a:r>
              <a:rPr lang="en-US" altLang="zh-TW" sz="2400" dirty="0">
                <a:latin typeface="Calibri" panose="020F0502020204030204" pitchFamily="34" charset="0"/>
                <a:ea typeface="微軟正黑體" panose="020B0604030504040204" pitchFamily="34" charset="-120"/>
                <a:cs typeface="Calibri" panose="020F0502020204030204" pitchFamily="34" charset="0"/>
              </a:rPr>
              <a:t>The </a:t>
            </a:r>
            <a:r>
              <a:rPr lang="en-US" altLang="zh-TW" sz="24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open()</a:t>
            </a:r>
            <a:r>
              <a:rPr lang="en-US" altLang="zh-TW" sz="2400" dirty="0">
                <a:latin typeface="Calibri" panose="020F0502020204030204" pitchFamily="34" charset="0"/>
                <a:ea typeface="微軟正黑體" panose="020B0604030504040204" pitchFamily="34" charset="-120"/>
                <a:cs typeface="Calibri" panose="020F0502020204030204" pitchFamily="34" charset="0"/>
              </a:rPr>
              <a:t> and </a:t>
            </a:r>
            <a:r>
              <a:rPr lang="en-US" altLang="zh-TW" sz="24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close() </a:t>
            </a:r>
            <a:r>
              <a:rPr lang="en-US" altLang="zh-TW" sz="2400" dirty="0">
                <a:latin typeface="Calibri" panose="020F0502020204030204" pitchFamily="34" charset="0"/>
                <a:ea typeface="微軟正黑體" panose="020B0604030504040204" pitchFamily="34" charset="-120"/>
                <a:cs typeface="Calibri" panose="020F0502020204030204" pitchFamily="34" charset="0"/>
              </a:rPr>
              <a:t>system calls to open/close the device.</a:t>
            </a:r>
          </a:p>
          <a:p>
            <a:pPr lvl="1">
              <a:lnSpc>
                <a:spcPct val="120000"/>
              </a:lnSpc>
              <a:spcBef>
                <a:spcPts val="300"/>
              </a:spcBef>
            </a:pPr>
            <a:r>
              <a:rPr lang="en-US" altLang="zh-TW" sz="2400" dirty="0">
                <a:latin typeface="Calibri" panose="020F0502020204030204" pitchFamily="34" charset="0"/>
                <a:ea typeface="微軟正黑體" panose="020B0604030504040204" pitchFamily="34" charset="-120"/>
                <a:cs typeface="Calibri" panose="020F0502020204030204" pitchFamily="34" charset="0"/>
              </a:rPr>
              <a:t>The </a:t>
            </a:r>
            <a:r>
              <a:rPr lang="en-US" altLang="zh-TW" sz="24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read() </a:t>
            </a:r>
            <a:r>
              <a:rPr lang="en-US" altLang="zh-TW" sz="2400" dirty="0">
                <a:latin typeface="Calibri" panose="020F0502020204030204" pitchFamily="34" charset="0"/>
                <a:ea typeface="微軟正黑體" panose="020B0604030504040204" pitchFamily="34" charset="-120"/>
                <a:cs typeface="Calibri" panose="020F0502020204030204" pitchFamily="34" charset="0"/>
              </a:rPr>
              <a:t>and </a:t>
            </a:r>
            <a:r>
              <a:rPr lang="en-US" altLang="zh-TW" sz="24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write() </a:t>
            </a:r>
            <a:r>
              <a:rPr lang="en-US" altLang="zh-TW" sz="2400" dirty="0">
                <a:latin typeface="Calibri" panose="020F0502020204030204" pitchFamily="34" charset="0"/>
                <a:ea typeface="微軟正黑體" panose="020B0604030504040204" pitchFamily="34" charset="-120"/>
                <a:cs typeface="Calibri" panose="020F0502020204030204" pitchFamily="34" charset="0"/>
              </a:rPr>
              <a:t>system calls to read/write to/from the device.</a:t>
            </a:r>
          </a:p>
          <a:p>
            <a:pPr lvl="1">
              <a:lnSpc>
                <a:spcPct val="120000"/>
              </a:lnSpc>
              <a:spcBef>
                <a:spcPts val="300"/>
              </a:spcBef>
            </a:pPr>
            <a:r>
              <a:rPr lang="en-US" altLang="zh-TW" sz="2400" dirty="0">
                <a:latin typeface="Calibri" panose="020F0502020204030204" pitchFamily="34" charset="0"/>
                <a:ea typeface="微軟正黑體" panose="020B0604030504040204" pitchFamily="34" charset="-120"/>
                <a:cs typeface="Calibri" panose="020F0502020204030204" pitchFamily="34" charset="0"/>
              </a:rPr>
              <a:t>The </a:t>
            </a:r>
            <a:r>
              <a:rPr lang="en-US" altLang="zh-TW" sz="24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ioctl</a:t>
            </a:r>
            <a:r>
              <a:rPr lang="en-US" altLang="zh-TW" sz="24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a:t>
            </a:r>
            <a:r>
              <a:rPr lang="en-US" altLang="zh-TW" sz="2400" dirty="0">
                <a:latin typeface="Calibri" panose="020F0502020204030204" pitchFamily="34" charset="0"/>
                <a:ea typeface="微軟正黑體" panose="020B0604030504040204" pitchFamily="34" charset="-120"/>
                <a:cs typeface="Calibri" panose="020F0502020204030204" pitchFamily="34" charset="0"/>
              </a:rPr>
              <a:t>system call to call some driver-specific operations.</a:t>
            </a: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p:txBody>
      </p:sp>
    </p:spTree>
    <p:extLst>
      <p:ext uri="{BB962C8B-B14F-4D97-AF65-F5344CB8AC3E}">
        <p14:creationId xmlns:p14="http://schemas.microsoft.com/office/powerpoint/2010/main" val="11700692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presentation background」的圖片搜尋結果"/>
          <p:cNvPicPr>
            <a:picLocks noChangeAspect="1" noChangeArrowheads="1"/>
          </p:cNvPicPr>
          <p:nvPr/>
        </p:nvPicPr>
        <p:blipFill>
          <a:blip r:embed="rId3"/>
          <a:srcRect/>
          <a:stretch>
            <a:fillRect/>
          </a:stretch>
        </p:blipFill>
        <p:spPr bwMode="auto">
          <a:xfrm>
            <a:off x="0" y="0"/>
            <a:ext cx="12188825" cy="6853237"/>
          </a:xfrm>
          <a:prstGeom prst="rect">
            <a:avLst/>
          </a:prstGeom>
          <a:noFill/>
        </p:spPr>
      </p:pic>
      <p:sp>
        <p:nvSpPr>
          <p:cNvPr id="10" name="文字方塊 9"/>
          <p:cNvSpPr txBox="1">
            <a:spLocks/>
          </p:cNvSpPr>
          <p:nvPr/>
        </p:nvSpPr>
        <p:spPr>
          <a:xfrm>
            <a:off x="3676122" y="1772816"/>
            <a:ext cx="4836580" cy="1031821"/>
          </a:xfrm>
          <a:prstGeom prst="rect">
            <a:avLst/>
          </a:prstGeom>
          <a:noFill/>
        </p:spPr>
        <p:txBody>
          <a:bodyPr wrap="none" rtlCol="0">
            <a:spAutoFit/>
          </a:bodyPr>
          <a:lstStyle/>
          <a:p>
            <a:pPr>
              <a:lnSpc>
                <a:spcPct val="90000"/>
              </a:lnSpc>
            </a:pPr>
            <a:r>
              <a:rPr lang="en-US" altLang="zh-TW" sz="6600" dirty="0">
                <a:uFillTx/>
                <a:latin typeface="Freestyle Script" panose="030804020302050B0404" pitchFamily="66" charset="0"/>
              </a:rPr>
              <a:t>That’s all for today.</a:t>
            </a:r>
            <a:endParaRPr lang="zh-TW" altLang="en-US" sz="6600" dirty="0">
              <a:uFillTx/>
              <a:latin typeface="Freestyle Script" panose="030804020302050B0404" pitchFamily="66"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8</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Links between Structures</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The framework structure typically contains a </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struct device *</a:t>
            </a:r>
            <a:r>
              <a:rPr lang="en-US" altLang="zh-TW" dirty="0">
                <a:latin typeface="Calibri" panose="020F0502020204030204" pitchFamily="34" charset="0"/>
                <a:ea typeface="微軟正黑體" panose="020B0604030504040204" pitchFamily="34" charset="-120"/>
                <a:cs typeface="Calibri" panose="020F0502020204030204" pitchFamily="34" charset="0"/>
              </a:rPr>
              <a:t> pointer that the driver must point to the corresponding </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struct device</a:t>
            </a:r>
          </a:p>
          <a:p>
            <a:pPr lvl="1">
              <a:lnSpc>
                <a:spcPct val="120000"/>
              </a:lnSpc>
              <a:spcBef>
                <a:spcPts val="300"/>
              </a:spcBef>
            </a:pPr>
            <a:r>
              <a:rPr lang="en-US" altLang="zh-TW" sz="2400" dirty="0">
                <a:latin typeface="Calibri" panose="020F0502020204030204" pitchFamily="34" charset="0"/>
                <a:ea typeface="微軟正黑體" panose="020B0604030504040204" pitchFamily="34" charset="-120"/>
                <a:cs typeface="Calibri" panose="020F0502020204030204" pitchFamily="34" charset="0"/>
              </a:rPr>
              <a:t>It’s the relation between the logical device (for example a network interface) and the physical device (for example the USB network adapter)</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The device structure also contains a </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void * </a:t>
            </a:r>
            <a:r>
              <a:rPr lang="en-US" altLang="zh-TW" dirty="0">
                <a:latin typeface="Calibri" panose="020F0502020204030204" pitchFamily="34" charset="0"/>
                <a:ea typeface="微軟正黑體" panose="020B0604030504040204" pitchFamily="34" charset="-120"/>
                <a:cs typeface="Calibri" panose="020F0502020204030204" pitchFamily="34" charset="0"/>
              </a:rPr>
              <a:t>pointer that the driver can freely use.</a:t>
            </a:r>
          </a:p>
          <a:p>
            <a:pPr lvl="1">
              <a:lnSpc>
                <a:spcPct val="120000"/>
              </a:lnSpc>
              <a:spcBef>
                <a:spcPts val="300"/>
              </a:spcBef>
            </a:pPr>
            <a:r>
              <a:rPr lang="en-US" altLang="zh-TW" sz="2400" dirty="0">
                <a:latin typeface="Calibri" panose="020F0502020204030204" pitchFamily="34" charset="0"/>
                <a:ea typeface="微軟正黑體" panose="020B0604030504040204" pitchFamily="34" charset="-120"/>
                <a:cs typeface="Calibri" panose="020F0502020204030204" pitchFamily="34" charset="0"/>
              </a:rPr>
              <a:t>It’s often used to link back the device to the higher-level structure from the framework.</a:t>
            </a:r>
          </a:p>
          <a:p>
            <a:pPr lvl="1">
              <a:lnSpc>
                <a:spcPct val="120000"/>
              </a:lnSpc>
              <a:spcBef>
                <a:spcPts val="300"/>
              </a:spcBef>
            </a:pPr>
            <a:r>
              <a:rPr lang="en-US" altLang="zh-TW" sz="2400" dirty="0">
                <a:latin typeface="Calibri" panose="020F0502020204030204" pitchFamily="34" charset="0"/>
                <a:ea typeface="微軟正黑體" panose="020B0604030504040204" pitchFamily="34" charset="-120"/>
                <a:cs typeface="Calibri" panose="020F0502020204030204" pitchFamily="34" charset="0"/>
              </a:rPr>
              <a:t>It allows, for example, from the </a:t>
            </a:r>
            <a:r>
              <a:rPr lang="en-US" altLang="zh-TW" sz="24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struct </a:t>
            </a:r>
            <a:r>
              <a:rPr lang="en-US" altLang="zh-TW" sz="24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platform_device</a:t>
            </a:r>
            <a:r>
              <a:rPr lang="en-US" altLang="zh-TW" sz="24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a:t>
            </a:r>
            <a:r>
              <a:rPr lang="en-US" altLang="zh-TW" sz="2400" dirty="0">
                <a:latin typeface="Calibri" panose="020F0502020204030204" pitchFamily="34" charset="0"/>
                <a:ea typeface="微軟正黑體" panose="020B0604030504040204" pitchFamily="34" charset="-120"/>
                <a:cs typeface="Calibri" panose="020F0502020204030204" pitchFamily="34" charset="0"/>
              </a:rPr>
              <a:t>structure, to find the structure describing the logical device</a:t>
            </a: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p:txBody>
      </p:sp>
    </p:spTree>
    <p:extLst>
      <p:ext uri="{BB962C8B-B14F-4D97-AF65-F5344CB8AC3E}">
        <p14:creationId xmlns:p14="http://schemas.microsoft.com/office/powerpoint/2010/main" val="2511000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9</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Links between Structures</a:t>
            </a: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p:txBody>
      </p:sp>
      <p:pic>
        <p:nvPicPr>
          <p:cNvPr id="2" name="圖片 1">
            <a:extLst>
              <a:ext uri="{FF2B5EF4-FFF2-40B4-BE49-F238E27FC236}">
                <a16:creationId xmlns:a16="http://schemas.microsoft.com/office/drawing/2014/main" id="{E867297A-CC4B-4B6D-8E1E-F1A40ABF0432}"/>
              </a:ext>
            </a:extLst>
          </p:cNvPr>
          <p:cNvPicPr>
            <a:picLocks noChangeAspect="1"/>
          </p:cNvPicPr>
          <p:nvPr/>
        </p:nvPicPr>
        <p:blipFill rotWithShape="1">
          <a:blip r:embed="rId3"/>
          <a:srcRect l="74222"/>
          <a:stretch/>
        </p:blipFill>
        <p:spPr>
          <a:xfrm>
            <a:off x="8093497" y="994831"/>
            <a:ext cx="2963502" cy="5674529"/>
          </a:xfrm>
          <a:prstGeom prst="rect">
            <a:avLst/>
          </a:prstGeom>
        </p:spPr>
      </p:pic>
      <p:pic>
        <p:nvPicPr>
          <p:cNvPr id="6" name="圖片 5">
            <a:extLst>
              <a:ext uri="{FF2B5EF4-FFF2-40B4-BE49-F238E27FC236}">
                <a16:creationId xmlns:a16="http://schemas.microsoft.com/office/drawing/2014/main" id="{CBAB8542-D5A1-43F3-A3EC-521ECB77A900}"/>
              </a:ext>
            </a:extLst>
          </p:cNvPr>
          <p:cNvPicPr>
            <a:picLocks noChangeAspect="1"/>
          </p:cNvPicPr>
          <p:nvPr/>
        </p:nvPicPr>
        <p:blipFill rotWithShape="1">
          <a:blip r:embed="rId3"/>
          <a:srcRect r="42911"/>
          <a:stretch/>
        </p:blipFill>
        <p:spPr>
          <a:xfrm>
            <a:off x="981844" y="1000856"/>
            <a:ext cx="6598795" cy="5705461"/>
          </a:xfrm>
          <a:prstGeom prst="rect">
            <a:avLst/>
          </a:prstGeom>
        </p:spPr>
      </p:pic>
    </p:spTree>
    <p:extLst>
      <p:ext uri="{BB962C8B-B14F-4D97-AF65-F5344CB8AC3E}">
        <p14:creationId xmlns:p14="http://schemas.microsoft.com/office/powerpoint/2010/main" val="856947689"/>
      </p:ext>
    </p:extLst>
  </p:cSld>
  <p:clrMapOvr>
    <a:masterClrMapping/>
  </p:clrMapOvr>
</p:sld>
</file>

<file path=ppt/theme/theme1.xml><?xml version="1.0" encoding="utf-8"?>
<a:theme xmlns:a="http://schemas.openxmlformats.org/drawingml/2006/main" name="世界國家/地區報告簡報">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uFillTx/>
          </a:defRPr>
        </a:defPPr>
      </a:lstStyle>
      <a:style>
        <a:lnRef idx="1">
          <a:schemeClr val="accent1"/>
        </a:lnRef>
        <a:fillRef idx="2">
          <a:schemeClr val="accent1"/>
        </a:fillRef>
        <a:effectRef idx="1">
          <a:schemeClr val="accent1"/>
        </a:effectRef>
        <a:fontRef idx="minor">
          <a:schemeClr val="dk1"/>
        </a:fontRef>
      </a:style>
    </a:spDef>
    <a:lnDef>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uFillTx/>
          </a:defRPr>
        </a:defPPr>
      </a:lstStyle>
    </a:txDef>
  </a:objectDefaults>
  <a:extraClrSchemeLst/>
</a:theme>
</file>

<file path=ppt/theme/theme2.xml><?xml version="1.0" encoding="utf-8"?>
<a:theme xmlns:a="http://schemas.openxmlformats.org/drawingml/2006/main" name="Office 佈景主題">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3.xml><?xml version="1.0" encoding="utf-8"?>
<a:theme xmlns:a="http://schemas.openxmlformats.org/drawingml/2006/main" name="Office 佈景主題">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docProps/app.xml><?xml version="1.0" encoding="utf-8"?>
<Properties xmlns="http://schemas.openxmlformats.org/officeDocument/2006/extended-properties" xmlns:vt="http://schemas.openxmlformats.org/officeDocument/2006/docPropsVTypes">
  <Template>世界國家地區報告簡報</Template>
  <TotalTime>17676</TotalTime>
  <Words>5431</Words>
  <Application>Microsoft Office PowerPoint</Application>
  <PresentationFormat>自訂</PresentationFormat>
  <Paragraphs>653</Paragraphs>
  <Slides>72</Slides>
  <Notes>72</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72</vt:i4>
      </vt:variant>
    </vt:vector>
  </HeadingPairs>
  <TitlesOfParts>
    <vt:vector size="80" baseType="lpstr">
      <vt:lpstr>Microsoft JhengHei UI</vt:lpstr>
      <vt:lpstr>微軟正黑體</vt:lpstr>
      <vt:lpstr>新細明體</vt:lpstr>
      <vt:lpstr>標楷體</vt:lpstr>
      <vt:lpstr>Arial</vt:lpstr>
      <vt:lpstr>Calibri</vt:lpstr>
      <vt:lpstr>Freestyle Script</vt:lpstr>
      <vt:lpstr>世界國家/地區報告簡報</vt:lpstr>
      <vt:lpstr>Embedded System Lecture 07: Driver Allocation, Input Subsystem &amp; Memory</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 Research Statement and Future Research Direction</dc:title>
  <dc:creator>Shuo-Han Chen</dc:creator>
  <cp:lastModifiedBy>qoolili</cp:lastModifiedBy>
  <cp:revision>555</cp:revision>
  <cp:lastPrinted>2020-01-09T04:10:42Z</cp:lastPrinted>
  <dcterms:created xsi:type="dcterms:W3CDTF">2019-11-24T21:24:40Z</dcterms:created>
  <dcterms:modified xsi:type="dcterms:W3CDTF">2020-10-29T01:56:42Z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