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83" r:id="rId4"/>
    <p:sldId id="284" r:id="rId5"/>
    <p:sldId id="277" r:id="rId6"/>
    <p:sldId id="278" r:id="rId7"/>
    <p:sldId id="282" r:id="rId8"/>
    <p:sldId id="257" r:id="rId9"/>
    <p:sldId id="285" r:id="rId10"/>
    <p:sldId id="271" r:id="rId11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91" d="100"/>
          <a:sy n="91" d="100"/>
        </p:scale>
        <p:origin x="486" y="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2020年9月23日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16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69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652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44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860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61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2020年9月23日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01: Kernel Module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10/8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Part 1 : Learn how to write a kernel module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build-essential package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New a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 that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Compile your code with make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the result in your report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Screenshot 1 : Your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2 : Check your module after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insmod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with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lsmod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3 :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demsg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Rename your code as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hello_109000000.c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submitting homework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 (Cont’d)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Part 2 : Learn how to read files in a kernel module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New a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fileIO.c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 that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Change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for new module name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file is input.txt and you have to save the content to output.txt in a reversed order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your output.txt in your report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Rename your code as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fileIO_109000000.c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submitting homework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52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 (Cont’d)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submission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 above steps and form a PDF report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Submit your report, hello_109000000.c, fileIO_109000000.c, output.txt as four separate files on </a:t>
            </a:r>
            <a:r>
              <a:rPr lang="zh-TW" altLang="en-US" dirty="0"/>
              <a:t>北科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學園 </a:t>
            </a:r>
            <a:r>
              <a:rPr lang="en-US" altLang="zh-TW" dirty="0"/>
              <a:t>PLUS</a:t>
            </a:r>
            <a:endParaRPr lang="en-US" altLang="zh-TW" sz="2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Deadline is schedule on 24:00 of next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Thursday 10/8 (10/8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晚上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12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點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11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Writing the Hello World Kernel Module 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(In terminal /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through UI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apt-get install build-essential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apt-get install vim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mkdir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the folder and create two files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Writing the Hello World kernel Module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Writing 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vim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then press tab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Check if the format of your make file is correct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Incorrect will be marked with be marked in red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0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Your Hello World will look like this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7CC8D-9B55-4744-932C-D18EC5D61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BC9D66-8400-4FC2-B158-BA31E1A8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70" y="1052736"/>
            <a:ext cx="6726684" cy="53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Your </a:t>
            </a:r>
            <a:r>
              <a:rPr lang="en-US" altLang="zh-TW" sz="3600" b="1" cap="none" dirty="0" err="1"/>
              <a:t>Makefile</a:t>
            </a:r>
            <a:r>
              <a:rPr lang="en-US" altLang="zh-TW" sz="3600" b="1" cap="none" dirty="0"/>
              <a:t> will look like this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D4148-4B92-42CF-9FF0-035D281E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02" y="1772816"/>
            <a:ext cx="7541419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After make, try the build module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Mount the module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hello_world.ko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Check if it’s mounted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grep "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Unmount the module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find the print message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ADA91C-683F-4E11-ABE9-709D5034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3" y="2276872"/>
            <a:ext cx="10408577" cy="9493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293B255-A99F-4317-B8C7-62E818C6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13" y="4653136"/>
            <a:ext cx="5135979" cy="766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Please write Part 2 on your own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You can do google, but please write your code by yourself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3411602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15024</TotalTime>
  <Words>1542</Words>
  <Application>Microsoft Office PowerPoint</Application>
  <PresentationFormat>自訂</PresentationFormat>
  <Paragraphs>204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01: Kernel Module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467</cp:revision>
  <cp:lastPrinted>2020-01-09T04:10:42Z</cp:lastPrinted>
  <dcterms:created xsi:type="dcterms:W3CDTF">2019-11-24T21:24:40Z</dcterms:created>
  <dcterms:modified xsi:type="dcterms:W3CDTF">2020-09-23T15:16:52Z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