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6" r:id="rId3"/>
    <p:sldId id="277" r:id="rId4"/>
    <p:sldId id="271" r:id="rId5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B5DBC6"/>
    <a:srgbClr val="313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0" autoAdjust="0"/>
    <p:restoredTop sz="74092" autoAdjust="0"/>
  </p:normalViewPr>
  <p:slideViewPr>
    <p:cSldViewPr>
      <p:cViewPr varScale="1">
        <p:scale>
          <a:sx n="114" d="100"/>
          <a:sy n="114" d="100"/>
        </p:scale>
        <p:origin x="156" y="90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2020年11月5日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2020年11月5日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Good Afternoon everyone</a:t>
            </a:r>
          </a:p>
          <a:p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 am Shuo-Han Chen, a postdoctoral research fellow at Academia</a:t>
            </a:r>
            <a:r>
              <a:rPr lang="en-US" altLang="zh-TW" baseline="0" dirty="0">
                <a:uFillTx/>
              </a:rPr>
              <a:t> </a:t>
            </a:r>
            <a:r>
              <a:rPr lang="en-US" altLang="zh-TW" baseline="0" dirty="0" err="1">
                <a:uFillTx/>
              </a:rPr>
              <a:t>Sinica</a:t>
            </a:r>
            <a:endParaRPr lang="en-US" altLang="zh-TW" baseline="0" dirty="0">
              <a:uFillTx/>
            </a:endParaRPr>
          </a:p>
          <a:p>
            <a:endParaRPr lang="en-US" altLang="zh-TW" dirty="0"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sz="1200" b="0" i="0" kern="1200" dirty="0">
                <a:solidFill>
                  <a:schemeClr val="tx1">
                    <a:lumMod val="50000"/>
                  </a:schemeClr>
                </a:solidFill>
                <a:effectLst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It is a great honor to be </a:t>
            </a:r>
            <a:r>
              <a:rPr lang="en-US" altLang="zh-TW" baseline="0" dirty="0">
                <a:uFillTx/>
              </a:rPr>
              <a:t>invited by the department for being here today</a:t>
            </a:r>
            <a:endParaRPr lang="en-US" altLang="zh-TW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622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065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2020年11月5日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2020年11月5日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2020年11月5日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2020年11月5日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2020年11月5日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2020年11月5日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2020年11月5日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2020年11月5日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2020年11月5日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2020年11月5日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2020年11月5日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2020年11月5日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Embedded System</a:t>
            </a:r>
            <a:b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HW 02: Compile Linux Kernel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shchen@csie.ntut.edu.tw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Hong-Yue Technology Research Building 334</a:t>
            </a: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 09:10 - 12:00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Purpose for this Homework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894383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Goal : Learn how to compile Linux Kernel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Download the kernel source (https://www.kernel.org/)</a:t>
            </a: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	-&gt; </a:t>
            </a:r>
            <a:r>
              <a:rPr lang="en-US" altLang="zh-TW" sz="2400" dirty="0" err="1"/>
              <a:t>wget</a:t>
            </a:r>
            <a:r>
              <a:rPr lang="en-US" altLang="zh-TW" sz="2400" dirty="0"/>
              <a:t> https://cdn.kernel.org/pub/linux/kernel/v5.x/linux-5.9.2.tar.xz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Unpack the downloaded file</a:t>
            </a: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	-&gt; </a:t>
            </a:r>
            <a:r>
              <a:rPr lang="en-US" altLang="zh-TW" dirty="0"/>
              <a:t>tar </a:t>
            </a:r>
            <a:r>
              <a:rPr lang="en-US" altLang="zh-TW" dirty="0" err="1"/>
              <a:t>xvf</a:t>
            </a:r>
            <a:r>
              <a:rPr lang="en-US" altLang="zh-TW" dirty="0"/>
              <a:t> </a:t>
            </a:r>
            <a:r>
              <a:rPr lang="en-US" altLang="zh-TW" sz="2400" dirty="0"/>
              <a:t>  linux-5.9.2.tar.xz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/>
              <a:t>Configure the Linux kernel features and modules</a:t>
            </a:r>
          </a:p>
          <a:p>
            <a:pPr marL="502920" lvl="2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TW" sz="2200" dirty="0"/>
              <a:t>	-&gt; cd linux-5.9.2</a:t>
            </a:r>
          </a:p>
          <a:p>
            <a:pPr marL="502920" lvl="2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TW" sz="2200" dirty="0"/>
              <a:t>	-&gt; cp -v /boot/config-$(</a:t>
            </a:r>
            <a:r>
              <a:rPr lang="en-US" altLang="zh-TW" sz="2200" dirty="0" err="1"/>
              <a:t>uname</a:t>
            </a:r>
            <a:r>
              <a:rPr lang="en-US" altLang="zh-TW" sz="2200" dirty="0"/>
              <a:t> -r) .config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/>
              <a:t> Install package that will be used during compiling</a:t>
            </a:r>
          </a:p>
          <a:p>
            <a:pPr marL="502920" lvl="2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TW" sz="2200" dirty="0"/>
              <a:t>	-&gt; </a:t>
            </a:r>
            <a:r>
              <a:rPr lang="en-US" altLang="zh-TW" sz="2200" dirty="0" err="1"/>
              <a:t>sudo</a:t>
            </a:r>
            <a:r>
              <a:rPr lang="en-US" altLang="zh-TW" sz="2200" dirty="0"/>
              <a:t> apt-get install build-essential </a:t>
            </a:r>
            <a:r>
              <a:rPr lang="en-US" altLang="zh-TW" sz="2200" dirty="0" err="1"/>
              <a:t>libncurses</a:t>
            </a:r>
            <a:r>
              <a:rPr lang="en-US" altLang="zh-TW" sz="2200" dirty="0"/>
              <a:t>-dev bison flex </a:t>
            </a:r>
            <a:r>
              <a:rPr lang="en-US" altLang="zh-TW" sz="2200" dirty="0" err="1"/>
              <a:t>libssl</a:t>
            </a:r>
            <a:r>
              <a:rPr lang="en-US" altLang="zh-TW" sz="2200" dirty="0"/>
              <a:t>-dev 	      </a:t>
            </a:r>
            <a:r>
              <a:rPr lang="en-US" altLang="zh-TW" sz="2200" dirty="0" err="1"/>
              <a:t>libelf</a:t>
            </a:r>
            <a:r>
              <a:rPr lang="en-US" altLang="zh-TW" sz="2200" dirty="0"/>
              <a:t>-dev</a:t>
            </a: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3162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Purpose for this Homework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894383"/>
            <a:ext cx="11017224" cy="5555531"/>
          </a:xfrm>
        </p:spPr>
        <p:txBody>
          <a:bodyPr anchor="t">
            <a:noAutofit/>
          </a:bodyPr>
          <a:lstStyle/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/>
              <a:t>Try this, it’s where we can turn on/off a feature in Linux 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Kernel</a:t>
            </a: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	-&gt; make 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menuconfig</a:t>
            </a:r>
            <a:endParaRPr lang="en-US" altLang="zh-TW" sz="24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4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4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4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4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4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4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4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4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4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Type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make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to compile and screen the result in your report</a:t>
            </a:r>
            <a:endParaRPr lang="en-US" altLang="zh-TW" sz="2200" dirty="0"/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</a:t>
            </a:fld>
            <a:endParaRPr lang="zh-TW" altLang="en-US" dirty="0">
              <a:uFillTx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BA0555F-E597-4503-9A02-5E578F80A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12" y="1988840"/>
            <a:ext cx="8231782" cy="406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7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2638028" y="1916832"/>
            <a:ext cx="7604967" cy="1031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600" dirty="0">
                <a:latin typeface="Freestyle Script" panose="030804020302050B0404" pitchFamily="66" charset="0"/>
              </a:rPr>
              <a:t>Remember to submit your report</a:t>
            </a:r>
            <a:r>
              <a:rPr lang="en-US" altLang="zh-TW" sz="6600" dirty="0">
                <a:uFillTx/>
                <a:latin typeface="Freestyle Script" panose="030804020302050B0404" pitchFamily="66" charset="0"/>
              </a:rPr>
              <a:t>.</a:t>
            </a:r>
            <a:endParaRPr lang="zh-TW" altLang="en-US" sz="66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11" name="文字方塊 10"/>
          <p:cNvSpPr txBox="1">
            <a:spLocks/>
          </p:cNvSpPr>
          <p:nvPr/>
        </p:nvSpPr>
        <p:spPr>
          <a:xfrm>
            <a:off x="5137109" y="778941"/>
            <a:ext cx="1737976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000" dirty="0">
                <a:uFillTx/>
                <a:latin typeface="Freestyle Script" panose="030804020302050B0404" pitchFamily="66" charset="0"/>
              </a:rPr>
              <a:t>Q &amp; A</a:t>
            </a:r>
            <a:endParaRPr lang="zh-TW" altLang="en-US" sz="60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019F33-D244-4B12-833C-D9E357A240B0}"/>
              </a:ext>
            </a:extLst>
          </p:cNvPr>
          <p:cNvSpPr/>
          <p:nvPr/>
        </p:nvSpPr>
        <p:spPr>
          <a:xfrm>
            <a:off x="3178088" y="4149080"/>
            <a:ext cx="5832648" cy="98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Deadline is set to 11/7 24:00 !</a:t>
            </a:r>
          </a:p>
          <a:p>
            <a:pPr lvl="1" algn="ctr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 submission will be not accepted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15086</TotalTime>
  <Words>533</Words>
  <Application>Microsoft Office PowerPoint</Application>
  <PresentationFormat>自訂</PresentationFormat>
  <Paragraphs>77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Microsoft JhengHei UI</vt:lpstr>
      <vt:lpstr>微軟正黑體</vt:lpstr>
      <vt:lpstr>新細明體</vt:lpstr>
      <vt:lpstr>標楷體</vt:lpstr>
      <vt:lpstr>Arial</vt:lpstr>
      <vt:lpstr>Calibri</vt:lpstr>
      <vt:lpstr>Freestyle Script</vt:lpstr>
      <vt:lpstr>世界國家/地區報告簡報</vt:lpstr>
      <vt:lpstr>Embedded System HW 02: Compile Linux Kernel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Shuo-Han Chen</cp:lastModifiedBy>
  <cp:revision>471</cp:revision>
  <cp:lastPrinted>2020-01-09T04:10:42Z</cp:lastPrinted>
  <dcterms:created xsi:type="dcterms:W3CDTF">2019-11-24T21:24:40Z</dcterms:created>
  <dcterms:modified xsi:type="dcterms:W3CDTF">2020-11-05T01:26:54Z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