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6" r:id="rId3"/>
    <p:sldId id="283" r:id="rId4"/>
    <p:sldId id="284" r:id="rId5"/>
    <p:sldId id="278" r:id="rId6"/>
    <p:sldId id="277" r:id="rId7"/>
    <p:sldId id="271" r:id="rId8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B5DBC6"/>
    <a:srgbClr val="313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78" autoAdjust="0"/>
    <p:restoredTop sz="74132" autoAdjust="0"/>
  </p:normalViewPr>
  <p:slideViewPr>
    <p:cSldViewPr>
      <p:cViewPr varScale="1">
        <p:scale>
          <a:sx n="114" d="100"/>
          <a:sy n="114" d="100"/>
        </p:scale>
        <p:origin x="786" y="9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2020年12月10日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Good Afternoon everyone</a:t>
            </a:r>
          </a:p>
          <a:p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 am Shuo-Han Chen, a postdoctoral research fellow at Academia</a:t>
            </a:r>
            <a:r>
              <a:rPr lang="en-US" altLang="zh-TW" baseline="0" dirty="0">
                <a:uFillTx/>
              </a:rPr>
              <a:t> </a:t>
            </a:r>
            <a:r>
              <a:rPr lang="en-US" altLang="zh-TW" baseline="0" dirty="0" err="1">
                <a:uFillTx/>
              </a:rPr>
              <a:t>Sinica</a:t>
            </a:r>
            <a:endParaRPr lang="en-US" altLang="zh-TW" baseline="0" dirty="0">
              <a:uFillTx/>
            </a:endParaRPr>
          </a:p>
          <a:p>
            <a:endParaRPr lang="en-US" altLang="zh-TW" dirty="0"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sz="1200" b="0" i="0" kern="1200" dirty="0"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It is a great honor to be </a:t>
            </a:r>
            <a:r>
              <a:rPr lang="en-US" altLang="zh-TW" baseline="0" dirty="0">
                <a:uFillTx/>
              </a:rPr>
              <a:t>invited by the department for being here today</a:t>
            </a:r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622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06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2020年12月10日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erneltweaks.wordpress.com/2013/11/26/add-new-module-to-linux-kernel-source-cod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Embedded System</a:t>
            </a:r>
            <a:b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HW 03: Add modules into Linux Kernel &amp; Install Linux Kernel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Hong-Yue Technology Research Building 334</a:t>
            </a: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 09:10 - 12:00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Purpose for this Homework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764704"/>
            <a:ext cx="11017224" cy="594161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Read the requirement of report carefully !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0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To recover from original HW03 setting, do the following at the source code folder</a:t>
            </a:r>
          </a:p>
          <a:p>
            <a:pPr marL="502920" lvl="2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	-&gt; cd linux-5.9.2</a:t>
            </a:r>
          </a:p>
          <a:p>
            <a:pPr marL="502920" lvl="2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	-&gt; cp -v /boot/config-$(</a:t>
            </a:r>
            <a:r>
              <a:rPr lang="en-US" altLang="zh-TW" sz="2400" dirty="0" err="1">
                <a:solidFill>
                  <a:srgbClr val="FF0000"/>
                </a:solidFill>
              </a:rPr>
              <a:t>uname</a:t>
            </a:r>
            <a:r>
              <a:rPr lang="en-US" altLang="zh-TW" sz="2400" dirty="0">
                <a:solidFill>
                  <a:srgbClr val="FF0000"/>
                </a:solidFill>
              </a:rPr>
              <a:t> -r) .config</a:t>
            </a:r>
            <a:endParaRPr lang="en-US" altLang="zh-TW" sz="28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Goal : Learn add your own module into Linux Kernel &amp; install Kernel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Add your module to Linux Kernel Source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Find the hello world kernel module you wrote in HW01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Add your student ID to the print message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Copy </a:t>
            </a:r>
            <a:r>
              <a:rPr lang="en-US" altLang="zh-TW" sz="22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hello_world.c</a:t>
            </a: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into ./drivers/</a:t>
            </a:r>
            <a:r>
              <a:rPr lang="en-US" altLang="zh-TW" sz="22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gpio</a:t>
            </a: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Add config code into  ./drivers/</a:t>
            </a:r>
            <a:r>
              <a:rPr lang="en-US" altLang="zh-TW" sz="22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gpio</a:t>
            </a: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</a:t>
            </a:r>
            <a:r>
              <a:rPr lang="en-US" altLang="zh-TW" sz="22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Kconfig</a:t>
            </a:r>
            <a:endParaRPr lang="en-US" altLang="zh-TW" sz="2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Add CONFIG into ./drivers/</a:t>
            </a:r>
            <a:r>
              <a:rPr lang="en-US" altLang="zh-TW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gpio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Makefile</a:t>
            </a:r>
            <a:endParaRPr lang="en-US" altLang="zh-TW" sz="2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2"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</a:pPr>
            <a:endParaRPr lang="en-US" altLang="zh-TW" sz="2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</a:pPr>
            <a:endParaRPr lang="en-US" altLang="zh-TW" sz="2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</a:pPr>
            <a:endParaRPr lang="en-US" altLang="zh-TW" sz="2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2"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3162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7FB5A-20C4-4BB9-A14E-C1556002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71" y="81153"/>
            <a:ext cx="11969053" cy="1137262"/>
          </a:xfrm>
        </p:spPr>
        <p:txBody>
          <a:bodyPr>
            <a:normAutofit fontScale="90000"/>
          </a:bodyPr>
          <a:lstStyle/>
          <a:p>
            <a:r>
              <a:rPr lang="en-US" altLang="zh-TW" b="1" cap="none" dirty="0"/>
              <a:t>Add config code into  ./drivers/</a:t>
            </a:r>
            <a:r>
              <a:rPr lang="en-US" altLang="zh-TW" b="1" cap="none" dirty="0" err="1"/>
              <a:t>gpio</a:t>
            </a:r>
            <a:r>
              <a:rPr lang="en-US" altLang="zh-TW" b="1" cap="none" dirty="0"/>
              <a:t>/</a:t>
            </a:r>
            <a:r>
              <a:rPr lang="en-US" altLang="zh-TW" b="1" cap="none" dirty="0" err="1"/>
              <a:t>Kconfig</a:t>
            </a:r>
            <a:br>
              <a:rPr lang="en-US" altLang="zh-TW" b="1" cap="none" dirty="0"/>
            </a:br>
            <a:endParaRPr lang="zh-TW" altLang="en-US" b="1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43B5F-C21B-42FB-A414-FCCC099C2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1" y="1124744"/>
            <a:ext cx="10751443" cy="5047456"/>
          </a:xfrm>
        </p:spPr>
        <p:txBody>
          <a:bodyPr/>
          <a:lstStyle/>
          <a:p>
            <a:pPr marL="45720" indent="0">
              <a:buNone/>
            </a:pPr>
            <a:endParaRPr lang="en-US" altLang="zh-TW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Be careful the position in </a:t>
            </a:r>
            <a:r>
              <a:rPr lang="en-US" altLang="zh-TW" sz="22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Kconfig</a:t>
            </a: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.</a:t>
            </a:r>
            <a:b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You will got the module in different place.(in </a:t>
            </a:r>
            <a:r>
              <a:rPr lang="en-US" altLang="zh-TW" sz="22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menuconfig</a:t>
            </a: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0672E7-6B6F-415D-9604-C6D20FAB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8491" y="6493884"/>
            <a:ext cx="1143001" cy="180974"/>
          </a:xfrm>
        </p:spPr>
        <p:txBody>
          <a:bodyPr/>
          <a:lstStyle/>
          <a:p>
            <a:pPr rtl="0"/>
            <a:r>
              <a:rPr lang="en-US" altLang="zh-TW" dirty="0">
                <a:uFillTx/>
              </a:rPr>
              <a:t>3</a:t>
            </a:r>
            <a:endParaRPr lang="zh-TW" altLang="en-US" dirty="0">
              <a:uFillTx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D78A8BC-66BF-475C-9F28-A8D177350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27" y="670805"/>
            <a:ext cx="5676143" cy="1051139"/>
          </a:xfrm>
          <a:prstGeom prst="rect">
            <a:avLst/>
          </a:prstGeom>
        </p:spPr>
      </p:pic>
      <p:pic>
        <p:nvPicPr>
          <p:cNvPr id="9" name="內容版面配置區 10">
            <a:extLst>
              <a:ext uri="{FF2B5EF4-FFF2-40B4-BE49-F238E27FC236}">
                <a16:creationId xmlns:a16="http://schemas.microsoft.com/office/drawing/2014/main" id="{2279EA21-F4CD-4133-89D8-4B70CB8D3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" y="2355111"/>
            <a:ext cx="4904229" cy="4401232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D4CA105-E55E-4401-9974-12B6956AC5B5}"/>
              </a:ext>
            </a:extLst>
          </p:cNvPr>
          <p:cNvCxnSpPr>
            <a:cxnSpLocks/>
          </p:cNvCxnSpPr>
          <p:nvPr/>
        </p:nvCxnSpPr>
        <p:spPr>
          <a:xfrm flipV="1">
            <a:off x="5316448" y="5805264"/>
            <a:ext cx="1833295" cy="458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D62D2E1-E33C-4078-A8C2-53FA9E3884C5}"/>
              </a:ext>
            </a:extLst>
          </p:cNvPr>
          <p:cNvCxnSpPr>
            <a:cxnSpLocks/>
          </p:cNvCxnSpPr>
          <p:nvPr/>
        </p:nvCxnSpPr>
        <p:spPr>
          <a:xfrm flipV="1">
            <a:off x="3574132" y="2953880"/>
            <a:ext cx="3623850" cy="829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033040B-0A15-4359-BFB5-16A0A87D42F9}"/>
              </a:ext>
            </a:extLst>
          </p:cNvPr>
          <p:cNvSpPr/>
          <p:nvPr/>
        </p:nvSpPr>
        <p:spPr>
          <a:xfrm>
            <a:off x="953617" y="2928809"/>
            <a:ext cx="2592288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96F62A1-76A5-4F16-BCED-6AF3CFEB4370}"/>
              </a:ext>
            </a:extLst>
          </p:cNvPr>
          <p:cNvSpPr/>
          <p:nvPr/>
        </p:nvSpPr>
        <p:spPr>
          <a:xfrm>
            <a:off x="958804" y="5978148"/>
            <a:ext cx="4248472" cy="6479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52EF81F-12E9-4948-9FC2-B1098F44F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706" y="664441"/>
            <a:ext cx="4591738" cy="327901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BD8DCE7-A56F-4A31-B2A6-C68190DF2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706" y="3854021"/>
            <a:ext cx="4586775" cy="300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4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C9EBC3-E1AF-4C40-857B-B00842240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34" y="1828800"/>
            <a:ext cx="9753600" cy="4912568"/>
          </a:xfrm>
        </p:spPr>
        <p:txBody>
          <a:bodyPr>
            <a:normAutofit fontScale="92500" lnSpcReduction="20000"/>
          </a:bodyPr>
          <a:lstStyle/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Now it will appear in configuration menu.</a:t>
            </a:r>
            <a:b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Use $make 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menuconfig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and navigate to</a:t>
            </a:r>
            <a:b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Device Drivers—&gt;GPIO Support —&gt;</a:t>
            </a:r>
            <a:b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Hello World Module, </a:t>
            </a:r>
            <a:b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enable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it and save the config.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If you choose &lt;M&gt; module, you 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wiil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need to use “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modprobe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hello_world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” after you reboot your virtual machine.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If you choose &lt;*&gt; built-in, “hello world 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studentID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should be in your 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dmesg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after you reboot your virtual machine.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Use $make to compile the kernel.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E620F2-2337-46EF-A430-F87E39D7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4</a:t>
            </a:fld>
            <a:endParaRPr lang="zh-TW" altLang="en-US" dirty="0">
              <a:uFillTx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16F362-A072-439B-A9A4-0A8A95BC4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16" y="908720"/>
            <a:ext cx="4689697" cy="218061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E018DE0-A913-4AA2-8C6F-DB4243EE7E29}"/>
              </a:ext>
            </a:extLst>
          </p:cNvPr>
          <p:cNvSpPr/>
          <p:nvPr/>
        </p:nvSpPr>
        <p:spPr>
          <a:xfrm>
            <a:off x="693812" y="1400099"/>
            <a:ext cx="4320480" cy="21602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4093E5D-9A7E-4683-BA98-520CD1D94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372" y="658890"/>
            <a:ext cx="5112568" cy="3722146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589B7F4A-517C-4F82-BEB6-558762917996}"/>
              </a:ext>
            </a:extLst>
          </p:cNvPr>
          <p:cNvSpPr txBox="1">
            <a:spLocks/>
          </p:cNvSpPr>
          <p:nvPr/>
        </p:nvSpPr>
        <p:spPr>
          <a:xfrm>
            <a:off x="219771" y="81153"/>
            <a:ext cx="11969053" cy="1137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b="1" cap="none"/>
              <a:t>Add config code into  ./drivers/gpio/Kconfig</a:t>
            </a:r>
            <a:br>
              <a:rPr lang="en-US" altLang="zh-TW" b="1" cap="none"/>
            </a:br>
            <a:endParaRPr lang="zh-TW" altLang="en-US" b="1" cap="none" dirty="0"/>
          </a:p>
        </p:txBody>
      </p:sp>
    </p:spTree>
    <p:extLst>
      <p:ext uri="{BB962C8B-B14F-4D97-AF65-F5344CB8AC3E}">
        <p14:creationId xmlns:p14="http://schemas.microsoft.com/office/powerpoint/2010/main" val="258400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7EDD51E2-BB92-4F38-8373-1866260BE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476672"/>
            <a:ext cx="9753600" cy="7056784"/>
          </a:xfrm>
        </p:spPr>
        <p:txBody>
          <a:bodyPr>
            <a:normAutofit/>
          </a:bodyPr>
          <a:lstStyle/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 startAt="2"/>
            </a:pP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Install your compiled kernel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After recompile your kernel, in your Linux Kernel source folder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sudo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make </a:t>
            </a: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modules_install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make install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 startAt="2"/>
            </a:pP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Reboot and Find your print message in </a:t>
            </a:r>
            <a:r>
              <a:rPr lang="en-US" altLang="zh-TW" sz="26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dmesg</a:t>
            </a: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after your compiled kernel is installed.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Note: If you encounter “deadlock on memory” error after you reboot, you might need to increase the memory you assign to the virtual machine.</a:t>
            </a:r>
            <a:endParaRPr lang="en-US" altLang="zh-TW" sz="2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Reference:</a:t>
            </a: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2"/>
              </a:rPr>
              <a:t>https://kerneltweaks.wordpress.com/2013/11/26/add-new-module-to-linux-kernel-source-code/</a:t>
            </a:r>
            <a:endParaRPr lang="en-US" altLang="zh-TW" sz="26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6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8A47CB-19F4-4EA9-B2F6-B22DC4EC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5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4732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Requirement of this Homework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894383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Form and submit your report</a:t>
            </a:r>
          </a:p>
          <a:p>
            <a:pPr marL="731520" lvl="1" indent="-4572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Screenshot the console message of your compiled Linux Kernel</a:t>
            </a:r>
          </a:p>
          <a:p>
            <a:pPr marL="731520" lvl="1" indent="-4572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Screenshot the Hello World message from </a:t>
            </a:r>
            <a:r>
              <a:rPr lang="en-US" altLang="zh-TW" sz="2200" dirty="0" err="1">
                <a:latin typeface="Arial" panose="020B0604020202020204" pitchFamily="34" charset="0"/>
                <a:cs typeface="Arial" panose="020B0604020202020204" pitchFamily="34" charset="0"/>
              </a:rPr>
              <a:t>dmsg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after your new Linux Kernel is installed</a:t>
            </a: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7537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2638028" y="1916832"/>
            <a:ext cx="7604967" cy="1031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600" dirty="0">
                <a:latin typeface="Freestyle Script" panose="030804020302050B0404" pitchFamily="66" charset="0"/>
              </a:rPr>
              <a:t>Remember to submit your report</a:t>
            </a:r>
            <a:r>
              <a:rPr lang="en-US" altLang="zh-TW" sz="6600" dirty="0">
                <a:uFillTx/>
                <a:latin typeface="Freestyle Script" panose="030804020302050B0404" pitchFamily="66" charset="0"/>
              </a:rPr>
              <a:t>.</a:t>
            </a:r>
            <a:endParaRPr lang="zh-TW" altLang="en-US" sz="66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11" name="文字方塊 10"/>
          <p:cNvSpPr txBox="1">
            <a:spLocks/>
          </p:cNvSpPr>
          <p:nvPr/>
        </p:nvSpPr>
        <p:spPr>
          <a:xfrm>
            <a:off x="5137109" y="778941"/>
            <a:ext cx="1737976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000" dirty="0">
                <a:uFillTx/>
                <a:latin typeface="Freestyle Script" panose="030804020302050B0404" pitchFamily="66" charset="0"/>
              </a:rPr>
              <a:t>Q &amp; A</a:t>
            </a:r>
            <a:endParaRPr lang="zh-TW" altLang="en-US" sz="60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019F33-D244-4B12-833C-D9E357A240B0}"/>
              </a:ext>
            </a:extLst>
          </p:cNvPr>
          <p:cNvSpPr/>
          <p:nvPr/>
        </p:nvSpPr>
        <p:spPr>
          <a:xfrm>
            <a:off x="3178088" y="4149080"/>
            <a:ext cx="5832648" cy="98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Deadline is set to 12/23 23:59 !</a:t>
            </a:r>
          </a:p>
          <a:p>
            <a:pPr lvl="1" algn="ctr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 submission will be not accepted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15217</TotalTime>
  <Words>521</Words>
  <Application>Microsoft Office PowerPoint</Application>
  <PresentationFormat>自訂</PresentationFormat>
  <Paragraphs>95</Paragraphs>
  <Slides>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Microsoft JhengHei UI</vt:lpstr>
      <vt:lpstr>微軟正黑體</vt:lpstr>
      <vt:lpstr>新細明體</vt:lpstr>
      <vt:lpstr>標楷體</vt:lpstr>
      <vt:lpstr>Arial</vt:lpstr>
      <vt:lpstr>Calibri</vt:lpstr>
      <vt:lpstr>Century Gothic</vt:lpstr>
      <vt:lpstr>Freestyle Script</vt:lpstr>
      <vt:lpstr>世界國家/地區報告簡報</vt:lpstr>
      <vt:lpstr>Embedded System HW 03: Add modules into Linux Kernel &amp; Install Linux Kernel</vt:lpstr>
      <vt:lpstr>PowerPoint 簡報</vt:lpstr>
      <vt:lpstr>Add config code into  ./drivers/gpio/Kconfig 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qoolili</cp:lastModifiedBy>
  <cp:revision>491</cp:revision>
  <cp:lastPrinted>2020-01-09T04:10:42Z</cp:lastPrinted>
  <dcterms:created xsi:type="dcterms:W3CDTF">2019-11-24T21:24:40Z</dcterms:created>
  <dcterms:modified xsi:type="dcterms:W3CDTF">2020-12-10T01:12:01Z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