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1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2021年2月24日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Android</a:t>
            </a:r>
            <a:r>
              <a:rPr lang="zh-TW" altLang="en-US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Prepare a Bitmap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2132856"/>
            <a:ext cx="11877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6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Android </a:t>
            </a:r>
            <a:r>
              <a:rPr lang="en-US" altLang="zh-TW" sz="36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Framework </a:t>
            </a:r>
            <a:r>
              <a:rPr lang="zh-TW" altLang="en-US" sz="36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zh-TW" altLang="en-US" sz="36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說明</a:t>
            </a:r>
            <a:endParaRPr lang="en-US" altLang="zh-TW" sz="36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zh-TW" sz="36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準備圖像檔案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53852" y="1124744"/>
            <a:ext cx="9753600" cy="4343400"/>
          </a:xfrm>
        </p:spPr>
        <p:txBody>
          <a:bodyPr/>
          <a:lstStyle/>
          <a:p>
            <a:r>
              <a:rPr lang="zh-TW" altLang="en-US" dirty="0"/>
              <a:t>圖像檔案格式可為：</a:t>
            </a:r>
            <a:r>
              <a:rPr lang="en-US" altLang="zh-TW" dirty="0"/>
              <a:t>PNG, JPG, GIF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根據使用的解析度選擇圖像，背景大小最好與解析度一樣或成</a:t>
            </a:r>
            <a:r>
              <a:rPr lang="zh-TW" altLang="en-US" dirty="0" smtClean="0"/>
              <a:t>比例</a:t>
            </a:r>
            <a:r>
              <a:rPr lang="zh-TW" altLang="en-US" dirty="0"/>
              <a:t>。但是，如果希望同時支援</a:t>
            </a:r>
            <a:r>
              <a:rPr lang="en-US" altLang="zh-TW" dirty="0"/>
              <a:t>Pad </a:t>
            </a:r>
            <a:r>
              <a:rPr lang="zh-TW" altLang="en-US" dirty="0"/>
              <a:t>的話，應該使用較高的解析度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45720" indent="0">
              <a:buNone/>
            </a:pPr>
            <a:r>
              <a:rPr lang="zh-TW" altLang="en-US" dirty="0" smtClean="0"/>
              <a:t>常用</a:t>
            </a:r>
            <a:r>
              <a:rPr lang="zh-TW" altLang="en-US" dirty="0"/>
              <a:t>的模擬器解析度如下：</a:t>
            </a:r>
          </a:p>
          <a:p>
            <a:pPr marL="45720" indent="0">
              <a:buNone/>
            </a:pPr>
            <a:r>
              <a:rPr lang="zh-TW" altLang="en-US" dirty="0" smtClean="0"/>
              <a:t> </a:t>
            </a:r>
            <a:r>
              <a:rPr lang="en-US" altLang="zh-TW" dirty="0" smtClean="0"/>
              <a:t>WVGA800 </a:t>
            </a:r>
            <a:r>
              <a:rPr lang="en-US" altLang="zh-TW" dirty="0"/>
              <a:t>(480x800)</a:t>
            </a:r>
          </a:p>
          <a:p>
            <a:pPr marL="45720" indent="0">
              <a:buNone/>
            </a:pPr>
            <a:r>
              <a:rPr lang="en-US" altLang="zh-TW" dirty="0"/>
              <a:t> HVGA (320x480)</a:t>
            </a:r>
          </a:p>
          <a:p>
            <a:pPr marL="45720" indent="0">
              <a:buNone/>
            </a:pPr>
            <a:r>
              <a:rPr lang="en-US" altLang="zh-TW" dirty="0"/>
              <a:t> QVGA (240x320)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233248" cy="108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2800" b="1" cap="none" dirty="0"/>
              <a:t>練習</a:t>
            </a:r>
            <a:r>
              <a:rPr lang="en-US" altLang="zh-TW" sz="2800" b="1" cap="none" dirty="0"/>
              <a:t>1A</a:t>
            </a:r>
            <a:r>
              <a:rPr lang="zh-TW" altLang="en-US" sz="2800" b="1" cap="none" dirty="0"/>
              <a:t>：將圖像檔案，放置在專案底下的</a:t>
            </a:r>
            <a:r>
              <a:rPr lang="en-US" altLang="zh-TW" sz="2800" b="1" cap="none" dirty="0"/>
              <a:t>res/</a:t>
            </a:r>
            <a:r>
              <a:rPr lang="en-US" altLang="zh-TW" sz="2800" b="1" cap="none" dirty="0" err="1"/>
              <a:t>drawable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資料夾內。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2147887"/>
            <a:ext cx="4496248" cy="279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2800" b="1" cap="none" dirty="0"/>
              <a:t>練習</a:t>
            </a:r>
            <a:r>
              <a:rPr lang="en-US" altLang="zh-TW" sz="2800" b="1" cap="none" dirty="0"/>
              <a:t>1B</a:t>
            </a:r>
            <a:r>
              <a:rPr lang="zh-TW" altLang="en-US" sz="2800" b="1" cap="none" dirty="0"/>
              <a:t>：將圖像檔案，放置在專案底下的</a:t>
            </a:r>
            <a:r>
              <a:rPr lang="en-US" altLang="zh-TW" sz="2800" b="1" cap="none" dirty="0"/>
              <a:t>assets </a:t>
            </a:r>
            <a:r>
              <a:rPr lang="zh-TW" altLang="en-US" sz="2800" b="1" cap="none" dirty="0"/>
              <a:t>資料夾內，使用此</a:t>
            </a:r>
          </a:p>
          <a:p>
            <a:r>
              <a:rPr lang="zh-TW" altLang="en-US" sz="2800" b="1" cap="none" dirty="0"/>
              <a:t>種方式</a:t>
            </a:r>
            <a:r>
              <a:rPr lang="zh-TW" altLang="en-US" sz="2800" b="1" cap="none" dirty="0">
                <a:solidFill>
                  <a:srgbClr val="FF0000"/>
                </a:solidFill>
              </a:rPr>
              <a:t>只能讀取</a:t>
            </a:r>
            <a:r>
              <a:rPr lang="en-US" altLang="zh-TW" sz="2800" b="1" cap="none" dirty="0">
                <a:solidFill>
                  <a:srgbClr val="FF0000"/>
                </a:solidFill>
              </a:rPr>
              <a:t>PNG </a:t>
            </a:r>
            <a:r>
              <a:rPr lang="zh-TW" altLang="en-US" sz="2800" b="1" cap="none" dirty="0">
                <a:solidFill>
                  <a:srgbClr val="FF0000"/>
                </a:solidFill>
              </a:rPr>
              <a:t>格式的圖檔 </a:t>
            </a:r>
            <a:r>
              <a:rPr lang="en-US" altLang="zh-TW" sz="2800" b="1" cap="none" dirty="0"/>
              <a:t>(</a:t>
            </a:r>
            <a:r>
              <a:rPr lang="zh-TW" altLang="en-US" sz="2800" b="1" cap="none" dirty="0"/>
              <a:t>參考練習</a:t>
            </a:r>
            <a:r>
              <a:rPr lang="en-US" altLang="zh-TW" sz="2800" b="1" cap="none" dirty="0"/>
              <a:t>2B) </a:t>
            </a:r>
            <a:r>
              <a:rPr lang="zh-TW" altLang="en-US" sz="2800" b="1" cap="none" dirty="0"/>
              <a:t>。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2" y="2132856"/>
            <a:ext cx="535246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17455</TotalTime>
  <Words>184</Words>
  <Application>Microsoft Office PowerPoint</Application>
  <PresentationFormat>自訂</PresentationFormat>
  <Paragraphs>27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世界國家/地區報告簡報</vt:lpstr>
      <vt:lpstr>Object Oriented Programming Android Tutorials Tutorial #1 : Prepare a Bitmap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526</cp:revision>
  <cp:lastPrinted>2020-01-09T04:10:42Z</cp:lastPrinted>
  <dcterms:created xsi:type="dcterms:W3CDTF">2019-11-24T21:24:40Z</dcterms:created>
  <dcterms:modified xsi:type="dcterms:W3CDTF">2021-02-24T06:16:12Z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