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3" r:id="rId4"/>
    <p:sldId id="265" r:id="rId5"/>
    <p:sldId id="266" r:id="rId6"/>
    <p:sldId id="267" r:id="rId7"/>
    <p:sldId id="268" r:id="rId8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Display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MovingBitmap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顯示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圖形</a:t>
            </a: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2088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800" b="1" cap="none" dirty="0"/>
              <a:t>練習</a:t>
            </a:r>
            <a:r>
              <a:rPr lang="en-US" altLang="zh-TW" sz="2800" b="1" cap="none" dirty="0" smtClean="0"/>
              <a:t>2</a:t>
            </a:r>
            <a:r>
              <a:rPr lang="zh-TW" altLang="en-US" sz="2800" b="1" cap="none" dirty="0" smtClean="0"/>
              <a:t>：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Game </a:t>
            </a:r>
            <a:r>
              <a:rPr lang="zh-TW" altLang="en-US" sz="2800" b="1" cap="none" dirty="0"/>
              <a:t>的畫面中顯示放置在</a:t>
            </a:r>
            <a:r>
              <a:rPr lang="en-US" altLang="zh-TW" sz="2800" b="1" cap="none" dirty="0" err="1"/>
              <a:t>drawable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資料夾內的圖形。</a:t>
            </a:r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先完成練習</a:t>
            </a:r>
            <a:r>
              <a:rPr lang="en-US" altLang="zh-TW" sz="2800" b="1" cap="none" dirty="0"/>
              <a:t>1A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>
                <a:uFillTx/>
              </a:rPr>
              <a:t>2.</a:t>
            </a:r>
            <a:r>
              <a:rPr lang="zh-TW" altLang="en-US" sz="2800" b="1" cap="none" dirty="0"/>
              <a:t>先在</a:t>
            </a:r>
            <a:r>
              <a:rPr lang="en-US" altLang="zh-TW" sz="2800" b="1" cap="none" dirty="0"/>
              <a:t>StateRun.java </a:t>
            </a:r>
            <a:r>
              <a:rPr lang="zh-TW" altLang="en-US" sz="2800" b="1" cap="none" dirty="0"/>
              <a:t>中宣告所需要的圖像變數：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79" y="3166285"/>
            <a:ext cx="742337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StateRun.java </a:t>
            </a:r>
            <a:r>
              <a:rPr lang="zh-TW" altLang="en-US" sz="2800" b="1" cap="none" dirty="0"/>
              <a:t>的</a:t>
            </a:r>
            <a:r>
              <a:rPr lang="en-US" altLang="zh-TW" sz="2800" b="1" cap="none" dirty="0"/>
              <a:t>initialize()</a:t>
            </a:r>
            <a:r>
              <a:rPr lang="zh-TW" altLang="en-US" sz="2800" b="1" cap="none" dirty="0"/>
              <a:t>中指定檔案來源並把圖片</a:t>
            </a:r>
            <a:r>
              <a:rPr lang="zh-TW" altLang="en-US" sz="2800" b="1" cap="none" dirty="0" smtClean="0"/>
              <a:t>讀取進來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268760"/>
            <a:ext cx="288032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91682" y="2060848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ntut_csie.png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4911" y="3140968"/>
            <a:ext cx="9330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使用</a:t>
            </a:r>
            <a:r>
              <a:rPr lang="en-US" altLang="zh-TW" sz="2000" dirty="0"/>
              <a:t>Android </a:t>
            </a:r>
            <a:r>
              <a:rPr lang="zh-TW" altLang="en-US" sz="2000" dirty="0"/>
              <a:t>特定的資源格式「</a:t>
            </a:r>
            <a:r>
              <a:rPr lang="en-US" altLang="zh-TW" sz="2000" dirty="0" err="1"/>
              <a:t>R.drawable</a:t>
            </a:r>
            <a:r>
              <a:rPr lang="en-US" altLang="zh-TW" sz="2000" dirty="0"/>
              <a:t>.</a:t>
            </a:r>
            <a:r>
              <a:rPr lang="zh-TW" altLang="en-US" sz="2000" dirty="0"/>
              <a:t>圖片名稱」及設定</a:t>
            </a:r>
            <a:r>
              <a:rPr lang="zh-TW" altLang="en-US" sz="2000" dirty="0" smtClean="0"/>
              <a:t>起始座標</a:t>
            </a:r>
            <a:r>
              <a:rPr lang="zh-TW" altLang="en-US" sz="2000" dirty="0"/>
              <a:t>位置：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005064"/>
            <a:ext cx="765629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show()</a:t>
            </a:r>
            <a:r>
              <a:rPr lang="zh-TW" altLang="en-US" sz="2800" b="1" cap="none" dirty="0"/>
              <a:t>讓圖片顯示在畫面上：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1052736"/>
            <a:ext cx="285514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標題 2"/>
          <p:cNvSpPr txBox="1">
            <a:spLocks/>
          </p:cNvSpPr>
          <p:nvPr/>
        </p:nvSpPr>
        <p:spPr>
          <a:xfrm>
            <a:off x="693812" y="3311127"/>
            <a:ext cx="11305256" cy="558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5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在每個</a:t>
            </a:r>
            <a:r>
              <a:rPr lang="en-US" altLang="zh-TW" sz="2800" b="1" cap="none" dirty="0"/>
              <a:t>State </a:t>
            </a:r>
            <a:r>
              <a:rPr lang="zh-TW" altLang="en-US" sz="2800" b="1" cap="none" dirty="0"/>
              <a:t>結束時，於</a:t>
            </a:r>
            <a:r>
              <a:rPr lang="en-US" altLang="zh-TW" sz="2800" b="1" cap="none" dirty="0"/>
              <a:t>release()</a:t>
            </a:r>
            <a:r>
              <a:rPr lang="zh-TW" altLang="en-US" sz="2800" b="1" cap="none" dirty="0"/>
              <a:t>中釋放記憶體空間：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0" y="4005064"/>
            <a:ext cx="3353393" cy="121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83349" y="5378565"/>
            <a:ext cx="9251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如果沒有釋放記憶體空間，容易發生</a:t>
            </a:r>
            <a:r>
              <a:rPr lang="en-US" altLang="zh-TW" b="1" dirty="0">
                <a:solidFill>
                  <a:srgbClr val="FF0000"/>
                </a:solidFill>
              </a:rPr>
              <a:t>out of memory</a:t>
            </a:r>
            <a:r>
              <a:rPr lang="zh-TW" altLang="en-US" b="1" dirty="0">
                <a:solidFill>
                  <a:srgbClr val="FF0000"/>
                </a:solidFill>
              </a:rPr>
              <a:t>，嚴重時還會</a:t>
            </a:r>
            <a:r>
              <a:rPr lang="zh-TW" altLang="en-US" b="1" dirty="0" smtClean="0">
                <a:solidFill>
                  <a:srgbClr val="FF0000"/>
                </a:solidFill>
              </a:rPr>
              <a:t>導致</a:t>
            </a:r>
            <a:r>
              <a:rPr lang="en-US" altLang="zh-TW" b="1" dirty="0" smtClean="0">
                <a:solidFill>
                  <a:srgbClr val="FF0000"/>
                </a:solidFill>
              </a:rPr>
              <a:t>crash</a:t>
            </a:r>
            <a:r>
              <a:rPr lang="zh-TW" altLang="en-US" b="1" dirty="0">
                <a:solidFill>
                  <a:srgbClr val="FF0000"/>
                </a:solidFill>
              </a:rPr>
              <a:t>，務必養成</a:t>
            </a:r>
            <a:r>
              <a:rPr lang="en-US" altLang="zh-TW" b="1" dirty="0">
                <a:solidFill>
                  <a:srgbClr val="FF0000"/>
                </a:solidFill>
              </a:rPr>
              <a:t>release </a:t>
            </a:r>
            <a:r>
              <a:rPr lang="zh-TW" altLang="en-US" b="1" dirty="0">
                <a:solidFill>
                  <a:srgbClr val="FF0000"/>
                </a:solidFill>
              </a:rPr>
              <a:t>的習慣。</a:t>
            </a:r>
          </a:p>
        </p:txBody>
      </p:sp>
    </p:spTree>
    <p:extLst>
      <p:ext uri="{BB962C8B-B14F-4D97-AF65-F5344CB8AC3E}">
        <p14:creationId xmlns:p14="http://schemas.microsoft.com/office/powerpoint/2010/main" val="362547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6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執行。點選專案名稱後，選取</a:t>
            </a:r>
            <a:r>
              <a:rPr lang="en-US" altLang="zh-TW" sz="2800" b="1" cap="none" dirty="0"/>
              <a:t>Run As &gt; Android Application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90234"/>
            <a:ext cx="7816602" cy="568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/>
          </p:cNvSpPr>
          <p:nvPr/>
        </p:nvSpPr>
        <p:spPr>
          <a:xfrm>
            <a:off x="2422004" y="1772816"/>
            <a:ext cx="1707960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>
          <a:xfrm>
            <a:off x="6310436" y="2564904"/>
            <a:ext cx="1707960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>
          <a:xfrm>
            <a:off x="5230316" y="998335"/>
            <a:ext cx="432048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>
          <a:xfrm>
            <a:off x="6742484" y="5949280"/>
            <a:ext cx="1008112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63627" y="1319159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Run As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2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7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執行結果如下：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196752"/>
            <a:ext cx="54546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85104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17520</TotalTime>
  <Words>220</Words>
  <Application>Microsoft Office PowerPoint</Application>
  <PresentationFormat>自訂</PresentationFormat>
  <Paragraphs>32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世界國家/地區報告簡報</vt:lpstr>
      <vt:lpstr>Object Oriented Programming Android Tutorials Tutorial #2 : Display a Bitmap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530</cp:revision>
  <cp:lastPrinted>2020-01-09T04:10:42Z</cp:lastPrinted>
  <dcterms:created xsi:type="dcterms:W3CDTF">2019-11-24T21:24:40Z</dcterms:created>
  <dcterms:modified xsi:type="dcterms:W3CDTF">2021-02-24T07:22:25Z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