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3" r:id="rId4"/>
    <p:sldId id="265" r:id="rId5"/>
    <p:sldId id="266" r:id="rId6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2021年2月24日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2021年2月24日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Move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2132856"/>
            <a:ext cx="1187731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Android </a:t>
            </a: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Framework </a:t>
            </a:r>
            <a:r>
              <a:rPr lang="zh-TW" altLang="en-US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36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36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zh-TW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：移動在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畫面中的圖形。</a:t>
            </a: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368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1.</a:t>
            </a: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</a:t>
            </a:r>
            <a:r>
              <a:rPr lang="zh-TW" altLang="en-US" sz="2800" b="1" cap="none" dirty="0" smtClean="0"/>
              <a:t>練習</a:t>
            </a:r>
            <a:r>
              <a:rPr lang="en-US" altLang="zh-TW" sz="2800" b="1" cap="none" dirty="0"/>
              <a:t>2</a:t>
            </a:r>
            <a:r>
              <a:rPr lang="zh-TW" altLang="en-US" sz="2800" b="1" cap="none" dirty="0" smtClean="0"/>
              <a:t>。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>
                <a:uFillTx/>
              </a:rPr>
              <a:t>2.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中加入兩個位置變數：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68" y="1772816"/>
            <a:ext cx="593938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2"/>
          <p:cNvSpPr txBox="1">
            <a:spLocks/>
          </p:cNvSpPr>
          <p:nvPr/>
        </p:nvSpPr>
        <p:spPr>
          <a:xfrm>
            <a:off x="693812" y="3212976"/>
            <a:ext cx="8782826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3.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StateRun.java </a:t>
            </a:r>
            <a:r>
              <a:rPr lang="zh-TW" altLang="en-US" sz="2800" b="1" cap="none" dirty="0"/>
              <a:t>中的</a:t>
            </a:r>
            <a:r>
              <a:rPr lang="en-US" altLang="zh-TW" sz="2800" b="1" cap="none" dirty="0"/>
              <a:t>initialize()</a:t>
            </a:r>
            <a:r>
              <a:rPr lang="zh-TW" altLang="en-US" sz="2800" b="1" cap="none" dirty="0"/>
              <a:t>中初始兩個變數：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68" y="4149079"/>
            <a:ext cx="6120680" cy="13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1" y="188640"/>
            <a:ext cx="10801201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move()</a:t>
            </a:r>
            <a:r>
              <a:rPr lang="zh-TW" altLang="en-US" sz="2800" b="1" cap="none" dirty="0"/>
              <a:t>內更改圖像的座標，而</a:t>
            </a:r>
            <a:r>
              <a:rPr lang="en-US" altLang="zh-TW" sz="2800" b="1" cap="none" dirty="0"/>
              <a:t>show()</a:t>
            </a:r>
            <a:r>
              <a:rPr lang="zh-TW" altLang="en-US" sz="2800" b="1" cap="none" dirty="0"/>
              <a:t>只負責顯示圖像所以不用</a:t>
            </a:r>
            <a:r>
              <a:rPr lang="zh-TW" altLang="en-US" sz="2800" b="1" cap="none" dirty="0" smtClean="0"/>
              <a:t>變更</a:t>
            </a:r>
            <a:r>
              <a:rPr lang="zh-TW" altLang="en-US" sz="2800" b="1" cap="none" dirty="0"/>
              <a:t>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665247"/>
            <a:ext cx="3816424" cy="428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5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在每個</a:t>
            </a:r>
            <a:r>
              <a:rPr lang="en-US" altLang="zh-TW" sz="2800" b="1" cap="none" dirty="0"/>
              <a:t>State </a:t>
            </a:r>
            <a:r>
              <a:rPr lang="zh-TW" altLang="en-US" sz="2800" b="1" cap="none" dirty="0"/>
              <a:t>結束時，釋放記憶體空間：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8" name="標題 2"/>
          <p:cNvSpPr txBox="1">
            <a:spLocks/>
          </p:cNvSpPr>
          <p:nvPr/>
        </p:nvSpPr>
        <p:spPr>
          <a:xfrm>
            <a:off x="693812" y="4365104"/>
            <a:ext cx="11305256" cy="558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6</a:t>
            </a:r>
            <a:r>
              <a:rPr lang="en-US" altLang="zh-TW" sz="2800" b="1" cap="none" dirty="0" smtClean="0">
                <a:uFillTx/>
              </a:rPr>
              <a:t>.</a:t>
            </a:r>
            <a:r>
              <a:rPr lang="zh-TW" altLang="en-US" sz="2800" b="1" cap="none" dirty="0"/>
              <a:t>執行。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1" y="1340768"/>
            <a:ext cx="341710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4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17528</TotalTime>
  <Words>147</Words>
  <Application>Microsoft Office PowerPoint</Application>
  <PresentationFormat>自訂</PresentationFormat>
  <Paragraphs>25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世界國家/地區報告簡報</vt:lpstr>
      <vt:lpstr>Object Oriented Programming Android Tutorials Tutorial #3 : Move a Bitmap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532</cp:revision>
  <cp:lastPrinted>2020-01-09T04:10:42Z</cp:lastPrinted>
  <dcterms:created xsi:type="dcterms:W3CDTF">2019-11-24T21:24:40Z</dcterms:created>
  <dcterms:modified xsi:type="dcterms:W3CDTF">2021-02-24T07:30:39Z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