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3" r:id="rId4"/>
    <p:sldId id="265" r:id="rId5"/>
    <p:sldId id="266" r:id="rId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2021年2月24日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4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an Object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2132856"/>
            <a:ext cx="1187731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 </a:t>
            </a: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將多個動作製成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物件</a:t>
            </a: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：將貼圖與移動等動作製作成一個物件。</a:t>
            </a: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 smtClean="0"/>
              <a:t>請</a:t>
            </a:r>
            <a:r>
              <a:rPr lang="zh-TW" altLang="en-US" sz="2800" b="1" cap="none" dirty="0"/>
              <a:t>先完成</a:t>
            </a:r>
            <a:r>
              <a:rPr lang="zh-TW" altLang="en-US" sz="2800" b="1" cap="none" dirty="0" smtClean="0"/>
              <a:t>練習</a:t>
            </a:r>
            <a:r>
              <a:rPr lang="en-US" altLang="zh-TW" sz="2800" b="1" cap="none" dirty="0" smtClean="0"/>
              <a:t>3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r>
              <a:rPr lang="en-US" altLang="zh-TW" sz="2800" b="1" cap="none" dirty="0" smtClean="0">
                <a:uFillTx/>
              </a:rPr>
              <a:t>2.</a:t>
            </a:r>
            <a:r>
              <a:rPr lang="zh-TW" altLang="en-US" sz="2800" b="1" cap="none" dirty="0"/>
              <a:t>新增一個</a:t>
            </a:r>
            <a:r>
              <a:rPr lang="en-US" altLang="zh-TW" sz="2800" b="1" cap="none" dirty="0"/>
              <a:t>Class </a:t>
            </a:r>
            <a:r>
              <a:rPr lang="zh-TW" altLang="en-US" sz="2800" b="1" cap="none" dirty="0"/>
              <a:t>名為</a:t>
            </a:r>
            <a:r>
              <a:rPr lang="en-US" altLang="zh-TW" sz="2800" b="1" cap="none" dirty="0"/>
              <a:t>Practice</a:t>
            </a:r>
            <a:r>
              <a:rPr lang="zh-TW" altLang="en-US" sz="2800" b="1" cap="none" dirty="0"/>
              <a:t>，並且實作</a:t>
            </a:r>
            <a:r>
              <a:rPr lang="en-US" altLang="zh-TW" sz="2800" b="1" cap="none" dirty="0" err="1"/>
              <a:t>GameObject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的</a:t>
            </a:r>
            <a:r>
              <a:rPr lang="en-US" altLang="zh-TW" sz="2800" b="1" cap="none" dirty="0"/>
              <a:t>move()</a:t>
            </a:r>
            <a:r>
              <a:rPr lang="zh-TW" altLang="en-US" sz="2800" b="1" cap="none" dirty="0" smtClean="0"/>
              <a:t>、</a:t>
            </a:r>
            <a:r>
              <a:rPr lang="en-US" altLang="zh-TW" sz="2800" b="1" cap="none" dirty="0" smtClean="0"/>
              <a:t>show</a:t>
            </a:r>
            <a:r>
              <a:rPr lang="en-US" altLang="zh-TW" sz="2800" b="1" cap="none" dirty="0"/>
              <a:t>()</a:t>
            </a:r>
            <a:r>
              <a:rPr lang="zh-TW" altLang="en-US" sz="2800" b="1" cap="none" dirty="0"/>
              <a:t>和</a:t>
            </a:r>
            <a:r>
              <a:rPr lang="en-US" altLang="zh-TW" sz="2800" b="1" cap="none" dirty="0"/>
              <a:t>release</a:t>
            </a:r>
            <a:r>
              <a:rPr lang="en-US" altLang="zh-TW" sz="2800" b="1" cap="none" dirty="0" smtClean="0"/>
              <a:t>()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052735"/>
            <a:ext cx="4608512" cy="56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33772" y="4242709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遊戲框架要求 </a:t>
            </a:r>
            <a:r>
              <a:rPr lang="en-US" altLang="zh-TW" dirty="0"/>
              <a:t>show()</a:t>
            </a:r>
            <a:r>
              <a:rPr lang="zh-TW" altLang="en-US" dirty="0"/>
              <a:t>只負責顯示圖像，不應該包含任何變更物件</a:t>
            </a:r>
            <a:r>
              <a:rPr lang="zh-TW" altLang="en-US" dirty="0" smtClean="0"/>
              <a:t>內容的</a:t>
            </a:r>
            <a:r>
              <a:rPr lang="zh-TW" altLang="en-US" dirty="0"/>
              <a:t>程式邏輯，因此</a:t>
            </a:r>
            <a:r>
              <a:rPr lang="en-US" altLang="zh-TW" dirty="0"/>
              <a:t>move()</a:t>
            </a:r>
            <a:r>
              <a:rPr lang="zh-TW" altLang="en-US" dirty="0"/>
              <a:t>負責改變座標，</a:t>
            </a:r>
            <a:r>
              <a:rPr lang="zh-TW" altLang="en-US" dirty="0" smtClean="0"/>
              <a:t>而</a:t>
            </a:r>
            <a:r>
              <a:rPr lang="en-US" altLang="zh-TW" dirty="0" smtClean="0"/>
              <a:t>show</a:t>
            </a:r>
            <a:r>
              <a:rPr lang="en-US" altLang="zh-TW" dirty="0"/>
              <a:t>()</a:t>
            </a:r>
            <a:r>
              <a:rPr lang="zh-TW" altLang="en-US" dirty="0"/>
              <a:t>負責顯示圖像。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1" y="188640"/>
            <a:ext cx="10801201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3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StateRun.java </a:t>
            </a:r>
            <a:r>
              <a:rPr lang="zh-TW" altLang="en-US" sz="2800" b="1" cap="none" dirty="0"/>
              <a:t>中宣告物件</a:t>
            </a:r>
            <a:r>
              <a:rPr lang="en-US" altLang="zh-TW" sz="2800" b="1" cap="none" dirty="0"/>
              <a:t>Practice</a:t>
            </a:r>
            <a:r>
              <a:rPr lang="zh-TW" altLang="en-US" sz="2800" b="1" cap="none" dirty="0"/>
              <a:t>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908720"/>
            <a:ext cx="578743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標題 2"/>
          <p:cNvSpPr txBox="1">
            <a:spLocks/>
          </p:cNvSpPr>
          <p:nvPr/>
        </p:nvSpPr>
        <p:spPr>
          <a:xfrm>
            <a:off x="693809" y="1700808"/>
            <a:ext cx="10801201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initialize()</a:t>
            </a:r>
            <a:r>
              <a:rPr lang="zh-TW" altLang="en-US" sz="2800" b="1" cap="none" dirty="0"/>
              <a:t>中初始物件</a:t>
            </a:r>
            <a:r>
              <a:rPr lang="en-US" altLang="zh-TW" sz="2800" b="1" cap="none" dirty="0" smtClean="0"/>
              <a:t>Practice</a:t>
            </a:r>
            <a:endParaRPr lang="en-US" altLang="zh-TW" sz="2800" b="1" cap="none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2295860"/>
            <a:ext cx="504635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標題 2"/>
          <p:cNvSpPr txBox="1">
            <a:spLocks/>
          </p:cNvSpPr>
          <p:nvPr/>
        </p:nvSpPr>
        <p:spPr>
          <a:xfrm>
            <a:off x="719086" y="3356992"/>
            <a:ext cx="10801201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5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接著在</a:t>
            </a:r>
            <a:r>
              <a:rPr lang="en-US" altLang="zh-TW" sz="2800" b="1" cap="none" dirty="0"/>
              <a:t>show()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/>
              <a:t>move()</a:t>
            </a:r>
            <a:r>
              <a:rPr lang="zh-TW" altLang="en-US" sz="2800" b="1" cap="none" dirty="0"/>
              <a:t>中加入物件</a:t>
            </a:r>
            <a:r>
              <a:rPr lang="en-US" altLang="zh-TW" sz="2800" b="1" cap="none" dirty="0"/>
              <a:t>Practice </a:t>
            </a:r>
            <a:r>
              <a:rPr lang="zh-TW" altLang="en-US" sz="2800" b="1" cap="none" dirty="0"/>
              <a:t>的副程式：</a:t>
            </a:r>
            <a:endParaRPr lang="en-US" altLang="zh-TW" sz="2800" b="1" cap="none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64" y="3942515"/>
            <a:ext cx="2448272" cy="278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6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在每個</a:t>
            </a:r>
            <a:r>
              <a:rPr lang="en-US" altLang="zh-TW" sz="2800" b="1" cap="none" dirty="0"/>
              <a:t>State </a:t>
            </a:r>
            <a:r>
              <a:rPr lang="zh-TW" altLang="en-US" sz="2800" b="1" cap="none" dirty="0"/>
              <a:t>結束時，釋放記憶體空間：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8" name="標題 2"/>
          <p:cNvSpPr txBox="1">
            <a:spLocks/>
          </p:cNvSpPr>
          <p:nvPr/>
        </p:nvSpPr>
        <p:spPr>
          <a:xfrm>
            <a:off x="693812" y="3717032"/>
            <a:ext cx="11305256" cy="558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7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執行。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196752"/>
            <a:ext cx="370205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4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17539</TotalTime>
  <Words>202</Words>
  <Application>Microsoft Office PowerPoint</Application>
  <PresentationFormat>自訂</PresentationFormat>
  <Paragraphs>28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世界國家/地區報告簡報</vt:lpstr>
      <vt:lpstr>Object Oriented Programming Android Tutorials Tutorial #4 : Create an Object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534</cp:revision>
  <cp:lastPrinted>2020-01-09T04:10:42Z</cp:lastPrinted>
  <dcterms:created xsi:type="dcterms:W3CDTF">2019-11-24T21:24:40Z</dcterms:created>
  <dcterms:modified xsi:type="dcterms:W3CDTF">2021-02-24T07:41:33Z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