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63" r:id="rId4"/>
    <p:sldId id="265" r:id="rId5"/>
    <p:sldId id="267" r:id="rId6"/>
    <p:sldId id="266" r:id="rId7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90" autoAdjust="0"/>
    <p:restoredTop sz="74092" autoAdjust="0"/>
  </p:normalViewPr>
  <p:slideViewPr>
    <p:cSldViewPr>
      <p:cViewPr>
        <p:scale>
          <a:sx n="90" d="100"/>
          <a:sy n="90" d="100"/>
        </p:scale>
        <p:origin x="-149" y="-5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2021年2月24日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83129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 dirty="0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068952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Good Afternoon everyone</a:t>
            </a:r>
          </a:p>
          <a:p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 am Shuo-Han Chen, a postdoctoral research fellow at Academia</a:t>
            </a:r>
            <a:r>
              <a:rPr lang="en-US" altLang="zh-TW" baseline="0" dirty="0">
                <a:uFillTx/>
              </a:rPr>
              <a:t> </a:t>
            </a:r>
            <a:r>
              <a:rPr lang="en-US" altLang="zh-TW" baseline="0" dirty="0" err="1">
                <a:uFillTx/>
              </a:rPr>
              <a:t>Sinica</a:t>
            </a:r>
            <a:endParaRPr lang="en-US" altLang="zh-TW" baseline="0" dirty="0">
              <a:uFillTx/>
            </a:endParaRPr>
          </a:p>
          <a:p>
            <a:endParaRPr lang="en-US" altLang="zh-TW" dirty="0"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sz="1200" b="0" i="0" kern="1200" dirty="0">
                <a:solidFill>
                  <a:schemeClr val="tx1">
                    <a:lumMod val="50000"/>
                  </a:schemeClr>
                </a:solidFill>
                <a:effectLst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It is a great honor to be </a:t>
            </a:r>
            <a:r>
              <a:rPr lang="en-US" altLang="zh-TW" baseline="0" dirty="0">
                <a:uFillTx/>
              </a:rPr>
              <a:t>invited by the department for being here today</a:t>
            </a:r>
            <a:endParaRPr lang="en-US" altLang="zh-TW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1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dirty="0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1729154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 dirty="0">
                <a:solidFill>
                  <a:schemeClr val="accent6">
                    <a:lumMod val="50000"/>
                  </a:schemeClr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Object Oriented Programming</a:t>
            </a:r>
            <a: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Android</a:t>
            </a:r>
            <a:r>
              <a:rPr lang="zh-TW" altLang="en-US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Tutorials</a:t>
            </a:r>
            <a: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Tutorial 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5</a:t>
            </a:r>
            <a:r>
              <a:rPr lang="zh-TW" altLang="en-US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: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Create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a map class</a:t>
            </a:r>
            <a:endParaRPr lang="zh-TW" altLang="en-US" dirty="0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 dirty="0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shchen@csie.ntut.edu.tw</a:t>
            </a: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</a:t>
            </a:r>
            <a:r>
              <a:rPr lang="en-US" altLang="zh-TW" sz="24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Yue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Technology Research Building 1223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 smtClean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 </a:t>
            </a:r>
            <a:r>
              <a:rPr lang="en-US" altLang="zh-TW" sz="24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09</a:t>
            </a:r>
            <a:r>
              <a:rPr lang="en-US" altLang="zh-TW" sz="2400" dirty="0" smtClean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:10 </a:t>
            </a: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- 12:00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193762" y="2132856"/>
            <a:ext cx="11877314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36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Android </a:t>
            </a:r>
            <a:r>
              <a:rPr lang="en-US" altLang="zh-TW" sz="36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Game Framework </a:t>
            </a:r>
            <a:r>
              <a:rPr lang="zh-TW" altLang="en-US" sz="36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使用</a:t>
            </a:r>
            <a:r>
              <a:rPr lang="zh-TW" altLang="en-US" sz="36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說明</a:t>
            </a:r>
            <a:endParaRPr lang="en-US" altLang="zh-TW" sz="3600" b="1" dirty="0" smtClean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zh-TW" sz="3600" b="1" dirty="0" smtClean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利用陣列建立遊戲地圖</a:t>
            </a:r>
            <a:r>
              <a:rPr lang="zh-TW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類別</a:t>
            </a:r>
            <a:endParaRPr lang="en-US" altLang="zh-TW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zh-TW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練習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：利用陣列建立一個遊戲地圖的類別。</a:t>
            </a:r>
            <a:endParaRPr lang="en-US" altLang="zh-TW" sz="28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2" y="188640"/>
            <a:ext cx="11305256" cy="1440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 smtClean="0"/>
              <a:t>1.</a:t>
            </a:r>
            <a:r>
              <a:rPr lang="zh-TW" altLang="en-US" sz="2800" b="1" cap="none" dirty="0"/>
              <a:t>參考</a:t>
            </a:r>
            <a:r>
              <a:rPr lang="zh-TW" altLang="en-US" sz="2800" b="1" cap="none" dirty="0" smtClean="0"/>
              <a:t>練習</a:t>
            </a:r>
            <a:r>
              <a:rPr lang="en-US" altLang="zh-TW" sz="2800" b="1" cap="none" dirty="0" smtClean="0"/>
              <a:t>3</a:t>
            </a:r>
            <a:r>
              <a:rPr lang="zh-TW" altLang="en-US" sz="2800" b="1" cap="none" dirty="0" smtClean="0"/>
              <a:t>，</a:t>
            </a:r>
            <a:r>
              <a:rPr lang="zh-TW" altLang="en-US" sz="2800" b="1" cap="none" dirty="0"/>
              <a:t>加入兩張圖片</a:t>
            </a:r>
            <a:r>
              <a:rPr lang="zh-TW" altLang="en-US" sz="2800" b="1" cap="none" dirty="0" smtClean="0"/>
              <a:t>。</a:t>
            </a:r>
            <a:endParaRPr lang="en-US" altLang="zh-TW" sz="2800" b="1" cap="none" dirty="0" smtClean="0"/>
          </a:p>
          <a:p>
            <a:endParaRPr lang="en-US" altLang="zh-TW" sz="2800" b="1" cap="none" dirty="0" smtClean="0"/>
          </a:p>
          <a:p>
            <a:r>
              <a:rPr lang="en-US" altLang="zh-TW" sz="2800" b="1" cap="none" dirty="0" smtClean="0">
                <a:uFillTx/>
              </a:rPr>
              <a:t>2.</a:t>
            </a:r>
            <a:r>
              <a:rPr lang="zh-TW" altLang="en-US" sz="2800" b="1" cap="none" dirty="0"/>
              <a:t>新增一個</a:t>
            </a:r>
            <a:r>
              <a:rPr lang="en-US" altLang="zh-TW" sz="2800" b="1" cap="none" dirty="0"/>
              <a:t>Class </a:t>
            </a:r>
            <a:r>
              <a:rPr lang="zh-TW" altLang="en-US" sz="2800" b="1" cap="none" dirty="0"/>
              <a:t>名為</a:t>
            </a:r>
            <a:r>
              <a:rPr lang="en-US" altLang="zh-TW" sz="2800" b="1" cap="none" dirty="0" err="1"/>
              <a:t>GameMap</a:t>
            </a:r>
            <a:r>
              <a:rPr lang="zh-TW" altLang="en-US" sz="2800" b="1" cap="none" dirty="0"/>
              <a:t>，並且加入</a:t>
            </a:r>
            <a:r>
              <a:rPr lang="en-US" altLang="zh-TW" sz="2800" b="1" cap="none" dirty="0" err="1"/>
              <a:t>GameMap</a:t>
            </a:r>
            <a:r>
              <a:rPr lang="en-US" altLang="zh-TW" sz="2800" b="1" cap="none" dirty="0"/>
              <a:t>()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00" y="2060848"/>
            <a:ext cx="4979441" cy="3478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1" y="188640"/>
            <a:ext cx="10801201" cy="5760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 smtClean="0"/>
              <a:t>3</a:t>
            </a:r>
            <a:r>
              <a:rPr lang="en-US" altLang="zh-TW" sz="2800" b="1" cap="none" dirty="0" smtClean="0">
                <a:uFillTx/>
              </a:rPr>
              <a:t>.</a:t>
            </a:r>
            <a:r>
              <a:rPr lang="en-US" altLang="zh-TW" sz="2800" b="1" cap="none" dirty="0"/>
              <a:t> </a:t>
            </a:r>
            <a:r>
              <a:rPr lang="en-US" altLang="zh-TW" sz="2800" b="1" cap="none" dirty="0" err="1"/>
              <a:t>GameMap</a:t>
            </a:r>
            <a:r>
              <a:rPr lang="en-US" altLang="zh-TW" sz="2800" b="1" cap="none" dirty="0"/>
              <a:t> </a:t>
            </a:r>
            <a:r>
              <a:rPr lang="zh-TW" altLang="en-US" sz="2800" b="1" cap="none" dirty="0"/>
              <a:t>再實作出</a:t>
            </a:r>
            <a:r>
              <a:rPr lang="en-US" altLang="zh-TW" sz="2800" b="1" cap="none" dirty="0" err="1"/>
              <a:t>GameObject</a:t>
            </a:r>
            <a:r>
              <a:rPr lang="en-US" altLang="zh-TW" sz="2800" b="1" cap="none" dirty="0"/>
              <a:t> </a:t>
            </a:r>
            <a:r>
              <a:rPr lang="zh-TW" altLang="en-US" sz="2800" b="1" cap="none" dirty="0"/>
              <a:t>的</a:t>
            </a:r>
            <a:r>
              <a:rPr lang="en-US" altLang="zh-TW" sz="2800" b="1" cap="none" dirty="0"/>
              <a:t>move()</a:t>
            </a:r>
            <a:r>
              <a:rPr lang="zh-TW" altLang="en-US" sz="2800" b="1" cap="none" dirty="0"/>
              <a:t>、</a:t>
            </a:r>
            <a:r>
              <a:rPr lang="en-US" altLang="zh-TW" sz="2800" b="1" cap="none" dirty="0"/>
              <a:t>show()</a:t>
            </a:r>
            <a:r>
              <a:rPr lang="zh-TW" altLang="en-US" sz="2800" b="1" cap="none" dirty="0"/>
              <a:t>和</a:t>
            </a:r>
            <a:r>
              <a:rPr lang="en-US" altLang="zh-TW" sz="2800" b="1" cap="none" dirty="0"/>
              <a:t>release()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132" y="764704"/>
            <a:ext cx="4772025" cy="607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132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1" y="188640"/>
            <a:ext cx="10801201" cy="576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 smtClean="0"/>
              <a:t>4</a:t>
            </a:r>
            <a:r>
              <a:rPr lang="en-US" altLang="zh-TW" sz="2800" b="1" cap="none" dirty="0" smtClean="0">
                <a:uFillTx/>
              </a:rPr>
              <a:t>.</a:t>
            </a:r>
            <a:r>
              <a:rPr lang="zh-TW" altLang="en-US" sz="2800" b="1" cap="none" dirty="0"/>
              <a:t>在</a:t>
            </a:r>
            <a:r>
              <a:rPr lang="en-US" altLang="zh-TW" sz="2800" b="1" cap="none" dirty="0"/>
              <a:t>StateRun.java </a:t>
            </a:r>
            <a:r>
              <a:rPr lang="zh-TW" altLang="en-US" sz="2800" b="1" cap="none" dirty="0"/>
              <a:t>中宣告物件</a:t>
            </a:r>
            <a:r>
              <a:rPr lang="en-US" altLang="zh-TW" sz="2800" b="1" cap="none" dirty="0" err="1"/>
              <a:t>GameMap</a:t>
            </a:r>
            <a:r>
              <a:rPr lang="zh-TW" altLang="en-US" sz="2800" b="1" cap="none" dirty="0"/>
              <a:t>：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996" y="1052736"/>
            <a:ext cx="734758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標題 2"/>
          <p:cNvSpPr txBox="1">
            <a:spLocks/>
          </p:cNvSpPr>
          <p:nvPr/>
        </p:nvSpPr>
        <p:spPr>
          <a:xfrm>
            <a:off x="682434" y="2132856"/>
            <a:ext cx="10801201" cy="576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5</a:t>
            </a:r>
            <a:r>
              <a:rPr lang="en-US" altLang="zh-TW" sz="2800" b="1" cap="none" dirty="0" smtClean="0">
                <a:uFillTx/>
              </a:rPr>
              <a:t>.</a:t>
            </a:r>
            <a:r>
              <a:rPr lang="zh-TW" altLang="en-US" sz="2800" b="1" cap="none" dirty="0"/>
              <a:t>接著在</a:t>
            </a:r>
            <a:r>
              <a:rPr lang="en-US" altLang="zh-TW" sz="2800" b="1" cap="none" dirty="0"/>
              <a:t>release()</a:t>
            </a:r>
            <a:r>
              <a:rPr lang="zh-TW" altLang="en-US" sz="2800" b="1" cap="none" dirty="0"/>
              <a:t>、</a:t>
            </a:r>
            <a:r>
              <a:rPr lang="en-US" altLang="zh-TW" sz="2800" b="1" cap="none" dirty="0"/>
              <a:t>show()</a:t>
            </a:r>
            <a:r>
              <a:rPr lang="zh-TW" altLang="en-US" sz="2800" b="1" cap="none" dirty="0"/>
              <a:t>中加入物件</a:t>
            </a:r>
            <a:r>
              <a:rPr lang="en-US" altLang="zh-TW" sz="2800" b="1" cap="none" dirty="0" err="1"/>
              <a:t>GameMap</a:t>
            </a:r>
            <a:r>
              <a:rPr lang="en-US" altLang="zh-TW" sz="2800" b="1" cap="none" dirty="0"/>
              <a:t> </a:t>
            </a:r>
            <a:r>
              <a:rPr lang="zh-TW" altLang="en-US" sz="2800" b="1" cap="none" dirty="0"/>
              <a:t>的副程式：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40" y="2852936"/>
            <a:ext cx="3672408" cy="2593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926060" y="5805264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＊注意貼圖的順序，後面貼的圖會蓋住前面貼的圖。</a:t>
            </a:r>
          </a:p>
        </p:txBody>
      </p:sp>
    </p:spTree>
    <p:extLst>
      <p:ext uri="{BB962C8B-B14F-4D97-AF65-F5344CB8AC3E}">
        <p14:creationId xmlns:p14="http://schemas.microsoft.com/office/powerpoint/2010/main" val="113803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2" y="188640"/>
            <a:ext cx="11305256" cy="720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6</a:t>
            </a:r>
            <a:r>
              <a:rPr lang="en-US" altLang="zh-TW" sz="2800" b="1" cap="none" dirty="0" smtClean="0">
                <a:uFillTx/>
              </a:rPr>
              <a:t>.</a:t>
            </a:r>
            <a:r>
              <a:rPr lang="zh-TW" altLang="en-US" sz="2800" b="1" cap="none" dirty="0"/>
              <a:t>執行，執行結果如下</a:t>
            </a:r>
            <a:r>
              <a:rPr lang="en-US" altLang="zh-TW" sz="2800" b="1" cap="none" dirty="0"/>
              <a:t>(</a:t>
            </a:r>
            <a:r>
              <a:rPr lang="zh-TW" altLang="en-US" sz="2800" b="1" cap="none" dirty="0"/>
              <a:t>請注意畫面與陣列內容相同</a:t>
            </a:r>
            <a:r>
              <a:rPr lang="en-US" altLang="zh-TW" sz="2800" b="1" cap="none" dirty="0"/>
              <a:t>)</a:t>
            </a:r>
            <a:r>
              <a:rPr lang="zh-TW" altLang="en-US" sz="2800" b="1" cap="none" dirty="0"/>
              <a:t>。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00" y="1196752"/>
            <a:ext cx="545465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547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世界國家地區報告簡報</Template>
  <TotalTime>17549</TotalTime>
  <Words>184</Words>
  <Application>Microsoft Office PowerPoint</Application>
  <PresentationFormat>自訂</PresentationFormat>
  <Paragraphs>28</Paragraphs>
  <Slides>6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世界國家/地區報告簡報</vt:lpstr>
      <vt:lpstr>Object Oriented Programming Android Tutorials Tutorial #5 : Create a map class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lastModifiedBy>user</cp:lastModifiedBy>
  <cp:revision>535</cp:revision>
  <cp:lastPrinted>2020-01-09T04:10:42Z</cp:lastPrinted>
  <dcterms:created xsi:type="dcterms:W3CDTF">2019-11-24T21:24:40Z</dcterms:created>
  <dcterms:modified xsi:type="dcterms:W3CDTF">2021-02-24T07:51:26Z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