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3" r:id="rId4"/>
    <p:sldId id="268" r:id="rId5"/>
    <p:sldId id="269" r:id="rId6"/>
    <p:sldId id="271" r:id="rId7"/>
    <p:sldId id="270" r:id="rId8"/>
    <p:sldId id="273" r:id="rId9"/>
    <p:sldId id="272" r:id="rId10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2021年2月24日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6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Touch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and multi-touch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2132856"/>
            <a:ext cx="1187731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 </a:t>
            </a:r>
            <a:r>
              <a:rPr lang="en-US" altLang="zh-TW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單點及多點觸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控</a:t>
            </a: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6A :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單點觸控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 err="1"/>
              <a:t>StateRun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中 </a:t>
            </a:r>
            <a:r>
              <a:rPr lang="en-US" altLang="zh-TW" sz="2800" b="1" cap="none" dirty="0" err="1"/>
              <a:t>pointerPressed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改成以下</a:t>
            </a:r>
            <a:r>
              <a:rPr lang="zh-TW" altLang="en-US" sz="2800" b="1" cap="none" dirty="0" smtClean="0"/>
              <a:t>程式碼</a:t>
            </a:r>
            <a:endParaRPr lang="en-US" altLang="zh-TW" sz="2800" b="1" cap="none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058810"/>
            <a:ext cx="9418199" cy="160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標題 2"/>
          <p:cNvSpPr txBox="1">
            <a:spLocks/>
          </p:cNvSpPr>
          <p:nvPr/>
        </p:nvSpPr>
        <p:spPr>
          <a:xfrm>
            <a:off x="693812" y="2681224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2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執行， </a:t>
            </a:r>
            <a:r>
              <a:rPr lang="zh-TW" altLang="en-US" sz="2800" b="1" cap="none" dirty="0" smtClean="0"/>
              <a:t>執行結果如下</a:t>
            </a:r>
            <a:r>
              <a:rPr lang="en-US" altLang="zh-TW" sz="2800" b="1" cap="none" dirty="0" smtClean="0"/>
              <a:t>(</a:t>
            </a:r>
            <a:r>
              <a:rPr lang="zh-TW" altLang="en-US" sz="2800" b="1" cap="none" dirty="0" smtClean="0"/>
              <a:t>隨意觸碰螢幕</a:t>
            </a:r>
            <a:r>
              <a:rPr lang="en-US" altLang="zh-TW" sz="2800" b="1" cap="none" dirty="0" smtClean="0"/>
              <a:t>)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3401965"/>
            <a:ext cx="4314950" cy="32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516552" y="454607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花朵會出現在觸碰的位置上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2132856"/>
            <a:ext cx="1187731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 </a:t>
            </a:r>
            <a:r>
              <a:rPr lang="en-US" altLang="zh-TW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單點及多點觸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控</a:t>
            </a: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6B :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多點觸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控</a:t>
            </a:r>
          </a:p>
        </p:txBody>
      </p:sp>
    </p:spTree>
    <p:extLst>
      <p:ext uri="{BB962C8B-B14F-4D97-AF65-F5344CB8AC3E}">
        <p14:creationId xmlns:p14="http://schemas.microsoft.com/office/powerpoint/2010/main" val="24430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 err="1"/>
              <a:t>StateRun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 smtClean="0"/>
              <a:t>中增加以下變數</a:t>
            </a:r>
            <a:endParaRPr lang="en-US" altLang="zh-TW" sz="2800" b="1" cap="none" dirty="0" smtClean="0"/>
          </a:p>
        </p:txBody>
      </p:sp>
      <p:sp>
        <p:nvSpPr>
          <p:cNvPr id="13" name="標題 2"/>
          <p:cNvSpPr txBox="1">
            <a:spLocks/>
          </p:cNvSpPr>
          <p:nvPr/>
        </p:nvSpPr>
        <p:spPr>
          <a:xfrm>
            <a:off x="693812" y="3030501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2. initialize </a:t>
            </a:r>
            <a:r>
              <a:rPr lang="zh-TW" altLang="en-US" sz="2800" b="1" cap="none" dirty="0" smtClean="0"/>
              <a:t>加入以下程式碼使數值初始化</a:t>
            </a:r>
            <a:endParaRPr lang="en-US" altLang="zh-TW" sz="2800" b="1" cap="none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477801"/>
            <a:ext cx="47625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3861048"/>
            <a:ext cx="56007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1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3. </a:t>
            </a:r>
            <a:r>
              <a:rPr lang="en-US" altLang="zh-TW" sz="2800" b="1" cap="none" dirty="0" err="1" smtClean="0"/>
              <a:t>pointerPressed</a:t>
            </a:r>
            <a:r>
              <a:rPr lang="zh-TW" altLang="en-US" sz="2800" b="1" cap="none" dirty="0" smtClean="0"/>
              <a:t>修改如 </a:t>
            </a:r>
            <a:r>
              <a:rPr lang="zh-TW" altLang="en-US" sz="2800" b="1" cap="none" dirty="0"/>
              <a:t>下</a:t>
            </a:r>
            <a:r>
              <a:rPr lang="zh-TW" altLang="en-US" sz="2800" b="1" cap="none" dirty="0" smtClean="0"/>
              <a:t>，當螢幕被觸控時會執行此 </a:t>
            </a:r>
            <a:r>
              <a:rPr lang="en-US" altLang="zh-TW" sz="2800" b="1" cap="none" dirty="0"/>
              <a:t>function</a:t>
            </a:r>
            <a:endParaRPr lang="en-US" altLang="zh-TW" sz="2800" b="1" cap="none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187450"/>
            <a:ext cx="83312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6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4. </a:t>
            </a:r>
            <a:r>
              <a:rPr lang="en-US" altLang="zh-TW" sz="2800" b="1" cap="none" dirty="0" err="1" smtClean="0"/>
              <a:t>pointerMove</a:t>
            </a:r>
            <a:r>
              <a:rPr lang="zh-TW" altLang="en-US" sz="2800" b="1" cap="none" dirty="0" smtClean="0"/>
              <a:t>修改如下，當手指在螢幕上移動或按著不放時執行此</a:t>
            </a:r>
            <a:r>
              <a:rPr lang="en-US" altLang="zh-TW" sz="2800" b="1" cap="none" dirty="0" smtClean="0"/>
              <a:t>function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556792"/>
            <a:ext cx="98679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6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5.</a:t>
            </a:r>
            <a:r>
              <a:rPr lang="zh-TW" altLang="en-US" sz="2800" b="1" cap="none" dirty="0" smtClean="0"/>
              <a:t>新增加此 </a:t>
            </a:r>
            <a:r>
              <a:rPr lang="en-US" altLang="zh-TW" sz="2800" b="1" cap="none" dirty="0"/>
              <a:t>function</a:t>
            </a:r>
            <a:endParaRPr lang="en-US" altLang="zh-TW" sz="2800" b="1" cap="none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200150"/>
            <a:ext cx="98488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5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6. </a:t>
            </a:r>
            <a:r>
              <a:rPr lang="en-US" altLang="zh-TW" sz="2800" b="1" cap="none" dirty="0" err="1" smtClean="0"/>
              <a:t>pointerReleased</a:t>
            </a:r>
            <a:r>
              <a:rPr lang="zh-TW" altLang="en-US" sz="2800" b="1" cap="none" dirty="0" smtClean="0"/>
              <a:t>修改如下，當手指離開螢幕時執行此 </a:t>
            </a:r>
            <a:r>
              <a:rPr lang="en-US" altLang="zh-TW" sz="2800" b="1" cap="none" dirty="0"/>
              <a:t>function</a:t>
            </a:r>
            <a:endParaRPr lang="en-US" altLang="zh-TW" sz="2800" b="1" cap="none" dirty="0" smtClean="0"/>
          </a:p>
        </p:txBody>
      </p:sp>
      <p:sp>
        <p:nvSpPr>
          <p:cNvPr id="13" name="標題 2"/>
          <p:cNvSpPr txBox="1">
            <a:spLocks/>
          </p:cNvSpPr>
          <p:nvPr/>
        </p:nvSpPr>
        <p:spPr>
          <a:xfrm>
            <a:off x="883569" y="5301208"/>
            <a:ext cx="11115499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7.</a:t>
            </a:r>
            <a:r>
              <a:rPr lang="zh-TW" altLang="en-US" sz="2800" b="1" cap="none" dirty="0" smtClean="0"/>
              <a:t>執行結果</a:t>
            </a:r>
            <a:r>
              <a:rPr lang="en-US" altLang="zh-TW" sz="2800" b="1" cap="none" dirty="0" smtClean="0"/>
              <a:t>(</a:t>
            </a:r>
            <a:r>
              <a:rPr lang="zh-TW" altLang="en-US" sz="2800" b="1" cap="none" dirty="0" smtClean="0"/>
              <a:t>手指不碰觸到</a:t>
            </a:r>
            <a:r>
              <a:rPr lang="en-US" altLang="zh-TW" sz="2800" b="1" cap="none" dirty="0" smtClean="0"/>
              <a:t>Android icon</a:t>
            </a:r>
            <a:r>
              <a:rPr lang="zh-TW" altLang="en-US" sz="2800" b="1" cap="none" dirty="0" smtClean="0"/>
              <a:t>情況下，</a:t>
            </a:r>
            <a:r>
              <a:rPr lang="en-US" altLang="zh-TW" sz="2800" b="1" cap="none" dirty="0" smtClean="0"/>
              <a:t>2</a:t>
            </a:r>
            <a:r>
              <a:rPr lang="zh-TW" altLang="en-US" sz="2800" b="1" cap="none" dirty="0" smtClean="0"/>
              <a:t>隻手指做縮放，</a:t>
            </a:r>
            <a:r>
              <a:rPr lang="en-US" altLang="zh-TW" sz="2800" b="1" cap="none" dirty="0" smtClean="0"/>
              <a:t>Android </a:t>
            </a:r>
            <a:r>
              <a:rPr lang="en-US" altLang="zh-TW" sz="2800" b="1" cap="none" dirty="0"/>
              <a:t>icon </a:t>
            </a:r>
            <a:r>
              <a:rPr lang="zh-TW" altLang="en-US" sz="2800" b="1" cap="none" dirty="0" smtClean="0"/>
              <a:t>會縮放</a:t>
            </a:r>
            <a:r>
              <a:rPr lang="en-US" altLang="zh-TW" sz="2800" b="1" cap="none" dirty="0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052736"/>
            <a:ext cx="870543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17584</TotalTime>
  <Words>253</Words>
  <Application>Microsoft Office PowerPoint</Application>
  <PresentationFormat>自訂</PresentationFormat>
  <Paragraphs>37</Paragraphs>
  <Slides>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世界國家/地區報告簡報</vt:lpstr>
      <vt:lpstr>Object Oriented Programming Android Tutorials Tutorial #6 : Touch and multi-touch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538</cp:revision>
  <cp:lastPrinted>2020-01-09T04:10:42Z</cp:lastPrinted>
  <dcterms:created xsi:type="dcterms:W3CDTF">2019-11-24T21:24:40Z</dcterms:created>
  <dcterms:modified xsi:type="dcterms:W3CDTF">2021-02-24T08:26:32Z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