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82" r:id="rId6"/>
    <p:sldId id="264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Box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2D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 :</a:t>
            </a:r>
            <a:r>
              <a:rPr lang="zh-TW" altLang="en-US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建造一棟房子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7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宣告屋頂物件：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868" y="5294421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同</a:t>
            </a:r>
            <a:r>
              <a:rPr lang="en-US" altLang="zh-TW" dirty="0" smtClean="0"/>
              <a:t>wall </a:t>
            </a:r>
            <a:r>
              <a:rPr lang="en-US" altLang="zh-TW" dirty="0"/>
              <a:t>class, </a:t>
            </a:r>
            <a:r>
              <a:rPr lang="zh-TW" altLang="en-US" dirty="0"/>
              <a:t>在此宣告為</a:t>
            </a:r>
            <a:r>
              <a:rPr lang="zh-TW" altLang="en-US" dirty="0" smtClean="0"/>
              <a:t>一多邊形動態</a:t>
            </a:r>
            <a:r>
              <a:rPr lang="zh-TW" altLang="en-US" dirty="0"/>
              <a:t>物件 </a:t>
            </a:r>
            <a:r>
              <a:rPr lang="en-US" altLang="zh-TW" dirty="0"/>
              <a:t>, </a:t>
            </a:r>
            <a:r>
              <a:rPr lang="zh-TW" altLang="en-US" dirty="0"/>
              <a:t>由 </a:t>
            </a:r>
            <a:r>
              <a:rPr lang="en-US" altLang="zh-TW" dirty="0" err="1"/>
              <a:t>arraySize</a:t>
            </a:r>
            <a:r>
              <a:rPr lang="zh-TW" altLang="en-US" dirty="0"/>
              <a:t>傳入的值決定</a:t>
            </a:r>
            <a:r>
              <a:rPr lang="zh-TW" altLang="en-US" dirty="0" smtClean="0"/>
              <a:t>多邊形</a:t>
            </a:r>
            <a:r>
              <a:rPr lang="zh-TW" altLang="en-US" dirty="0"/>
              <a:t>的邊數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95" y="980728"/>
            <a:ext cx="6398137" cy="382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470676" y="1700312"/>
            <a:ext cx="406777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07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8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MyBox2D.js </a:t>
            </a:r>
            <a:r>
              <a:rPr lang="zh-TW" altLang="en-US" sz="2800" b="1" cap="none" dirty="0"/>
              <a:t>加入宣告的物件：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4549" y="1053981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load </a:t>
            </a:r>
            <a:r>
              <a:rPr lang="en-US" altLang="zh-TW" dirty="0"/>
              <a:t>function</a:t>
            </a:r>
            <a:r>
              <a:rPr lang="zh-TW" altLang="en-US" dirty="0"/>
              <a:t>內先定義牆壁 </a:t>
            </a:r>
            <a:r>
              <a:rPr lang="en-US" altLang="zh-TW" dirty="0"/>
              <a:t>&amp;</a:t>
            </a:r>
            <a:r>
              <a:rPr lang="zh-TW" altLang="en-US" dirty="0"/>
              <a:t>屋頂座標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06" y="1556792"/>
            <a:ext cx="3835202" cy="344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79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3852" y="592316"/>
            <a:ext cx="936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同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load </a:t>
            </a:r>
            <a:r>
              <a:rPr lang="en-US" altLang="zh-TW" dirty="0"/>
              <a:t>function</a:t>
            </a:r>
            <a:r>
              <a:rPr lang="zh-TW" altLang="en-US" dirty="0" smtClean="0"/>
              <a:t>再宣告</a:t>
            </a:r>
            <a:r>
              <a:rPr lang="zh-TW" altLang="en-US" dirty="0"/>
              <a:t>牆壁 </a:t>
            </a:r>
            <a:r>
              <a:rPr lang="en-US" altLang="zh-TW" dirty="0"/>
              <a:t>&amp;</a:t>
            </a:r>
            <a:r>
              <a:rPr lang="zh-TW" altLang="en-US" dirty="0"/>
              <a:t>屋頂的陣列並加上圖片、座標、縮放比例</a:t>
            </a:r>
            <a:r>
              <a:rPr lang="zh-TW" altLang="en-US" dirty="0" smtClean="0"/>
              <a:t>、旋轉</a:t>
            </a:r>
            <a:r>
              <a:rPr lang="zh-TW" altLang="en-US" dirty="0"/>
              <a:t>角度等參數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1" y="1556792"/>
            <a:ext cx="4680520" cy="11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88" y="2674984"/>
            <a:ext cx="3672408" cy="146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1556792"/>
            <a:ext cx="40640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222204" y="1556792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1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02939" y="3645024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98868" y="2636912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847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9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加上遊戲的 </a:t>
            </a:r>
            <a:r>
              <a:rPr lang="en-US" altLang="zh-TW" sz="2800" b="1" cap="none" dirty="0"/>
              <a:t>initialize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4549" y="1053981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將遊戲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attach</a:t>
            </a:r>
            <a:r>
              <a:rPr lang="zh-TW" altLang="en-US" dirty="0"/>
              <a:t>到遊戲畫面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03" y="1988840"/>
            <a:ext cx="44386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03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10.</a:t>
            </a:r>
            <a:r>
              <a:rPr lang="zh-TW" altLang="en-US" sz="2800" b="1" cap="none" dirty="0"/>
              <a:t>加上遊戲的 </a:t>
            </a:r>
            <a:r>
              <a:rPr lang="en-US" altLang="zh-TW" sz="2800" b="1" cap="none" dirty="0" err="1"/>
              <a:t>update&amp;draw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4549" y="1053981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將遊戲物件中</a:t>
            </a:r>
            <a:r>
              <a:rPr lang="zh-TW" altLang="en-US" dirty="0" smtClean="0"/>
              <a:t>需要</a:t>
            </a:r>
            <a:r>
              <a:rPr lang="en-US" altLang="zh-TW" dirty="0" err="1" smtClean="0"/>
              <a:t>update&amp;draw</a:t>
            </a:r>
            <a:r>
              <a:rPr lang="zh-TW" altLang="en-US" dirty="0"/>
              <a:t>加入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1776413"/>
            <a:ext cx="47434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11.</a:t>
            </a:r>
            <a:r>
              <a:rPr lang="zh-TW" altLang="en-US" sz="2800" b="1" cap="none" dirty="0"/>
              <a:t>載入宣告物件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4549" y="1053981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game_sample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/loadGame.js</a:t>
            </a:r>
            <a:r>
              <a:rPr lang="zh-TW" altLang="en-US" dirty="0"/>
              <a:t>中需定義所有在遊戲中所需的物件檔案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971675"/>
            <a:ext cx="7620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12.</a:t>
            </a:r>
            <a:r>
              <a:rPr lang="zh-TW" altLang="en-US" sz="2800" b="1" cap="none" dirty="0"/>
              <a:t>執行結果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340768"/>
            <a:ext cx="8640465" cy="485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1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在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畫面中顯示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圖片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打開 </a:t>
            </a:r>
            <a:r>
              <a:rPr lang="en-US" altLang="zh-TW" sz="2800" b="1" cap="none" dirty="0"/>
              <a:t>HTML5/demo/</a:t>
            </a:r>
            <a:r>
              <a:rPr lang="en-US" altLang="zh-TW" sz="2800" b="1" cap="none" dirty="0" err="1"/>
              <a:t>AngryBird_demo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2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遊戲中會用到的圖片檔一律放置於 </a:t>
            </a:r>
            <a:r>
              <a:rPr lang="en-US" altLang="zh-TW" sz="2800" b="1" cap="none" dirty="0" err="1"/>
              <a:t>game_sample</a:t>
            </a:r>
            <a:r>
              <a:rPr lang="en-US" altLang="zh-TW" sz="2800" b="1" cap="none" dirty="0"/>
              <a:t>/image</a:t>
            </a:r>
            <a:r>
              <a:rPr lang="zh-TW" altLang="en-US" sz="2800" b="1" cap="none" dirty="0"/>
              <a:t>資料夾</a:t>
            </a:r>
            <a:r>
              <a:rPr lang="zh-TW" altLang="en-US" sz="2800" b="1" cap="none" dirty="0" smtClean="0"/>
              <a:t>中</a:t>
            </a:r>
            <a:endParaRPr lang="zh-TW" altLang="en-US" sz="28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060848"/>
            <a:ext cx="687705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背景圖片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0560" y="1484784"/>
            <a:ext cx="804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打開</a:t>
            </a:r>
            <a:r>
              <a:rPr lang="en-US" altLang="zh-TW" dirty="0" err="1" smtClean="0"/>
              <a:t>game_sample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zh-TW" altLang="en-US" dirty="0"/>
              <a:t>資料夾中的 </a:t>
            </a:r>
            <a:r>
              <a:rPr lang="en-US" altLang="zh-TW" dirty="0"/>
              <a:t>MyBox2D.js, </a:t>
            </a:r>
            <a:r>
              <a:rPr lang="zh-TW" altLang="en-US" dirty="0"/>
              <a:t>此為遊戲主要模組 </a:t>
            </a:r>
            <a:r>
              <a:rPr lang="en-US" altLang="zh-TW" dirty="0"/>
              <a:t>, </a:t>
            </a:r>
            <a:r>
              <a:rPr lang="zh-TW" altLang="en-US" dirty="0"/>
              <a:t>在 </a:t>
            </a:r>
            <a:r>
              <a:rPr lang="en-US" altLang="zh-TW" dirty="0"/>
              <a:t>load function</a:t>
            </a:r>
            <a:r>
              <a:rPr lang="zh-TW" altLang="en-US" dirty="0"/>
              <a:t>內需先載入遊戲中需要用到的圖片 </a:t>
            </a:r>
            <a:r>
              <a:rPr lang="en-US" altLang="zh-TW" dirty="0"/>
              <a:t>, </a:t>
            </a:r>
            <a:r>
              <a:rPr lang="zh-TW" altLang="en-US" dirty="0"/>
              <a:t>載入遊戲背景圖並宣告座標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476500"/>
            <a:ext cx="72580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77003" y="559933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9916" y="1772816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專案目前需要三個</a:t>
            </a:r>
            <a:r>
              <a:rPr lang="zh-TW" altLang="en-US" sz="2000" dirty="0" smtClean="0"/>
              <a:t>物件</a:t>
            </a:r>
            <a:endParaRPr lang="en-US" altLang="zh-TW" sz="2000" dirty="0" smtClean="0"/>
          </a:p>
          <a:p>
            <a:endParaRPr lang="zh-TW" altLang="en-US" sz="2000" dirty="0"/>
          </a:p>
          <a:p>
            <a:r>
              <a:rPr lang="zh-TW" altLang="en-US" sz="2000" dirty="0"/>
              <a:t>地板 </a:t>
            </a:r>
            <a:r>
              <a:rPr lang="en-US" altLang="zh-TW" sz="2000" dirty="0"/>
              <a:t>(ground)</a:t>
            </a:r>
            <a:r>
              <a:rPr lang="zh-TW" altLang="en-US" sz="2000" dirty="0"/>
              <a:t>、 牆壁 </a:t>
            </a:r>
            <a:r>
              <a:rPr lang="en-US" altLang="zh-TW" sz="2000" dirty="0"/>
              <a:t>(wall)</a:t>
            </a:r>
            <a:r>
              <a:rPr lang="zh-TW" altLang="en-US" sz="2000" dirty="0"/>
              <a:t>、屋頂 </a:t>
            </a:r>
            <a:r>
              <a:rPr lang="en-US" altLang="zh-TW" sz="2000" dirty="0"/>
              <a:t>(roof)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23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5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宣告地板物件：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956" y="148478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load </a:t>
            </a:r>
            <a:r>
              <a:rPr lang="en-US" altLang="zh-TW" dirty="0"/>
              <a:t>function</a:t>
            </a:r>
            <a:r>
              <a:rPr lang="zh-TW" altLang="en-US" dirty="0"/>
              <a:t>內宣告 </a:t>
            </a:r>
            <a:r>
              <a:rPr lang="en-US" altLang="zh-TW" dirty="0"/>
              <a:t>ground</a:t>
            </a:r>
            <a:r>
              <a:rPr lang="zh-TW" altLang="en-US" dirty="0"/>
              <a:t>物件 </a:t>
            </a:r>
            <a:r>
              <a:rPr lang="en-US" altLang="zh-TW" dirty="0"/>
              <a:t>, </a:t>
            </a:r>
            <a:r>
              <a:rPr lang="en-US" altLang="zh-TW" dirty="0" err="1" smtClean="0"/>
              <a:t>reateSquareBody</a:t>
            </a:r>
            <a:r>
              <a:rPr lang="zh-TW" altLang="en-US" dirty="0"/>
              <a:t>為產生一矩形物件 </a:t>
            </a:r>
            <a:r>
              <a:rPr lang="en-US" altLang="zh-TW" dirty="0"/>
              <a:t>, </a:t>
            </a:r>
            <a:r>
              <a:rPr lang="zh-TW" altLang="en-US" dirty="0"/>
              <a:t>參數分別為 </a:t>
            </a:r>
            <a:r>
              <a:rPr lang="en-US" altLang="zh-TW" dirty="0"/>
              <a:t>(</a:t>
            </a:r>
            <a:r>
              <a:rPr lang="zh-TW" altLang="en-US" dirty="0"/>
              <a:t>寬度 </a:t>
            </a:r>
            <a:r>
              <a:rPr lang="en-US" altLang="zh-TW" dirty="0"/>
              <a:t>, </a:t>
            </a:r>
            <a:r>
              <a:rPr lang="zh-TW" altLang="en-US" dirty="0"/>
              <a:t>高度 </a:t>
            </a:r>
            <a:r>
              <a:rPr lang="en-US" altLang="zh-TW" dirty="0"/>
              <a:t>, </a:t>
            </a:r>
            <a:r>
              <a:rPr lang="zh-TW" altLang="en-US" dirty="0"/>
              <a:t>靜態 </a:t>
            </a:r>
            <a:r>
              <a:rPr lang="en-US" altLang="zh-TW" dirty="0"/>
              <a:t>or</a:t>
            </a:r>
            <a:r>
              <a:rPr lang="zh-TW" altLang="en-US" dirty="0"/>
              <a:t>動態 </a:t>
            </a:r>
            <a:r>
              <a:rPr lang="en-US" altLang="zh-TW" dirty="0"/>
              <a:t>), </a:t>
            </a:r>
            <a:r>
              <a:rPr lang="zh-TW" altLang="en-US" dirty="0"/>
              <a:t>並設置座標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48" y="2852936"/>
            <a:ext cx="10100746" cy="110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6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宣告牆壁物件：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7456" y="908720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先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game_sample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zh-TW" altLang="en-US" dirty="0"/>
              <a:t>資料夾內新增一 </a:t>
            </a:r>
            <a:r>
              <a:rPr lang="en-US" altLang="zh-TW" dirty="0"/>
              <a:t>wall.js</a:t>
            </a:r>
            <a:r>
              <a:rPr lang="zh-TW" altLang="en-US" dirty="0"/>
              <a:t>檔案 </a:t>
            </a:r>
            <a:r>
              <a:rPr lang="en-US" altLang="zh-TW" dirty="0"/>
              <a:t>, </a:t>
            </a:r>
            <a:r>
              <a:rPr lang="zh-TW" altLang="en-US" dirty="0"/>
              <a:t>內容如下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340768"/>
            <a:ext cx="379095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1127576"/>
            <a:ext cx="3651660" cy="164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2925011"/>
            <a:ext cx="3828864" cy="373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22204" y="1556792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1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537376" y="1259384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846940" y="3140968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097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6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宣告牆壁物件：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7828" y="4422801"/>
            <a:ext cx="8761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其中</a:t>
            </a:r>
            <a:r>
              <a:rPr lang="en-US" altLang="zh-TW" dirty="0" err="1" smtClean="0"/>
              <a:t>defineProperty</a:t>
            </a:r>
            <a:r>
              <a:rPr lang="zh-TW" altLang="en-US" dirty="0"/>
              <a:t>為物件的 </a:t>
            </a:r>
            <a:r>
              <a:rPr lang="en-US" altLang="zh-TW" dirty="0" err="1"/>
              <a:t>get&amp;set</a:t>
            </a:r>
            <a:r>
              <a:rPr lang="zh-TW" altLang="en-US" dirty="0"/>
              <a:t>之用 </a:t>
            </a:r>
            <a:r>
              <a:rPr lang="en-US" altLang="zh-TW" dirty="0"/>
              <a:t>, </a:t>
            </a:r>
            <a:r>
              <a:rPr lang="zh-TW" altLang="en-US" dirty="0"/>
              <a:t>主要在 </a:t>
            </a:r>
            <a:r>
              <a:rPr lang="en-US" altLang="zh-TW" dirty="0" err="1"/>
              <a:t>init</a:t>
            </a:r>
            <a:r>
              <a:rPr lang="en-US" altLang="zh-TW" dirty="0"/>
              <a:t> function</a:t>
            </a:r>
            <a:r>
              <a:rPr lang="zh-TW" altLang="en-US" dirty="0"/>
              <a:t>中 </a:t>
            </a:r>
            <a:r>
              <a:rPr lang="en-US" altLang="zh-TW" dirty="0"/>
              <a:t>, component</a:t>
            </a:r>
            <a:r>
              <a:rPr lang="zh-TW" altLang="en-US" dirty="0"/>
              <a:t>物件為 </a:t>
            </a:r>
            <a:r>
              <a:rPr lang="en-US" altLang="zh-TW" dirty="0"/>
              <a:t>class</a:t>
            </a:r>
            <a:r>
              <a:rPr lang="zh-TW" altLang="en-US" dirty="0"/>
              <a:t>中宣告 </a:t>
            </a:r>
            <a:r>
              <a:rPr lang="en-US" altLang="zh-TW" dirty="0"/>
              <a:t>box2D</a:t>
            </a:r>
            <a:r>
              <a:rPr lang="zh-TW" altLang="en-US" dirty="0"/>
              <a:t>物件的主體 </a:t>
            </a:r>
            <a:r>
              <a:rPr lang="en-US" altLang="zh-TW" dirty="0"/>
              <a:t>, </a:t>
            </a:r>
            <a:r>
              <a:rPr lang="zh-TW" altLang="en-US" dirty="0"/>
              <a:t>在此宣告為一 </a:t>
            </a:r>
            <a:r>
              <a:rPr lang="zh-TW" altLang="en-US" dirty="0">
                <a:solidFill>
                  <a:srgbClr val="FF0000"/>
                </a:solidFill>
              </a:rPr>
              <a:t>矩形</a:t>
            </a:r>
            <a:r>
              <a:rPr lang="zh-TW" altLang="en-US" dirty="0"/>
              <a:t> </a:t>
            </a:r>
            <a:r>
              <a:rPr lang="zh-TW" altLang="en-US" dirty="0" smtClean="0"/>
              <a:t>動態物件</a:t>
            </a:r>
            <a:endParaRPr lang="zh-TW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1099344"/>
            <a:ext cx="37676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7606579" y="1275580"/>
            <a:ext cx="406777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536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7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宣告屋頂物件：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868" y="1052736"/>
            <a:ext cx="876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先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game_sample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js</a:t>
            </a:r>
            <a:r>
              <a:rPr lang="zh-TW" altLang="en-US" dirty="0"/>
              <a:t>資料夾內新增一 </a:t>
            </a:r>
            <a:r>
              <a:rPr lang="en-US" altLang="zh-TW" dirty="0"/>
              <a:t>roof.js</a:t>
            </a:r>
            <a:r>
              <a:rPr lang="zh-TW" altLang="en-US" dirty="0"/>
              <a:t>檔案 </a:t>
            </a:r>
            <a:r>
              <a:rPr lang="en-US" altLang="zh-TW" dirty="0"/>
              <a:t>, </a:t>
            </a:r>
            <a:r>
              <a:rPr lang="zh-TW" altLang="en-US" dirty="0"/>
              <a:t>內容如下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457598"/>
            <a:ext cx="3948658" cy="126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3" y="2734561"/>
            <a:ext cx="3568849" cy="378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556792"/>
            <a:ext cx="455295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222204" y="1556792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uFillTx/>
              </a:rPr>
              <a:t>1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26260" y="4203100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8868" y="2636912"/>
            <a:ext cx="360040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 err="1" smtClean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4560721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17458</TotalTime>
  <Words>405</Words>
  <Application>Microsoft Office PowerPoint</Application>
  <PresentationFormat>自訂</PresentationFormat>
  <Paragraphs>58</Paragraphs>
  <Slides>16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世界國家/地區報告簡報</vt:lpstr>
      <vt:lpstr>Object Oriented Programming Box2D Tutorials Tutorial #1 :建造一棟房子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525</cp:revision>
  <cp:lastPrinted>2020-01-09T04:10:42Z</cp:lastPrinted>
  <dcterms:created xsi:type="dcterms:W3CDTF">2019-11-24T21:24:40Z</dcterms:created>
  <dcterms:modified xsi:type="dcterms:W3CDTF">2021-02-24T16:09:06Z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