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4" r:id="rId6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0" autoAdjust="0"/>
    <p:restoredTop sz="74092" autoAdjust="0"/>
  </p:normalViewPr>
  <p:slideViewPr>
    <p:cSldViewPr>
      <p:cViewPr>
        <p:scale>
          <a:sx n="90" d="100"/>
          <a:sy n="90" d="100"/>
        </p:scale>
        <p:origin x="-149" y="-5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2021年2月23日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83129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06895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Good Afternoon everyone</a:t>
            </a:r>
          </a:p>
          <a:p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 am Shuo-Han Chen, a postdoctoral research fellow at Academia</a:t>
            </a:r>
            <a:r>
              <a:rPr lang="en-US" altLang="zh-TW" baseline="0" dirty="0">
                <a:uFillTx/>
              </a:rPr>
              <a:t> </a:t>
            </a:r>
            <a:r>
              <a:rPr lang="en-US" altLang="zh-TW" baseline="0" dirty="0" err="1">
                <a:uFillTx/>
              </a:rPr>
              <a:t>Sinica</a:t>
            </a:r>
            <a:endParaRPr lang="en-US" altLang="zh-TW" baseline="0" dirty="0">
              <a:uFillTx/>
            </a:endParaRPr>
          </a:p>
          <a:p>
            <a:endParaRPr lang="en-US" altLang="zh-TW" dirty="0"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sz="1200" b="0" i="0" kern="1200" dirty="0"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It is a great honor to be </a:t>
            </a:r>
            <a:r>
              <a:rPr lang="en-US" altLang="zh-TW" baseline="0" dirty="0">
                <a:uFillTx/>
              </a:rPr>
              <a:t>invited by the department for being here today</a:t>
            </a:r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Object Oriented Programming</a:t>
            </a:r>
            <a: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HTML5</a:t>
            </a:r>
            <a:r>
              <a:rPr lang="zh-TW" altLang="en-US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Tutorials</a:t>
            </a:r>
            <a: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 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2</a:t>
            </a:r>
            <a:r>
              <a:rPr lang="zh-TW" altLang="en-US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Move and rotate a bitmap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Yue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Technology Research Building 1223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 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09</a:t>
            </a: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:10 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193762" y="1844824"/>
            <a:ext cx="11877314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4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HTML5 </a:t>
            </a:r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Game Framework </a:t>
            </a:r>
            <a:r>
              <a:rPr lang="zh-TW" altLang="en-US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使用</a:t>
            </a:r>
            <a:r>
              <a:rPr lang="zh-TW" altLang="en-US" sz="4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說明</a:t>
            </a:r>
            <a:endParaRPr lang="en-US" altLang="zh-TW" sz="4000" b="1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Tutorial 2: 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圖片 旋轉與移動</a:t>
            </a:r>
            <a:endParaRPr lang="zh-TW" altLang="en-US" sz="28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161240" cy="1728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1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請先完成 </a:t>
            </a:r>
            <a:r>
              <a:rPr lang="en-US" altLang="zh-TW" sz="2800" b="1" cap="none" dirty="0"/>
              <a:t>Tutorial 1</a:t>
            </a:r>
            <a:endParaRPr lang="en-US" altLang="zh-TW" sz="2800" b="1" cap="none" dirty="0" smtClean="0"/>
          </a:p>
          <a:p>
            <a:endParaRPr lang="en-US" altLang="zh-TW" sz="2800" b="1" cap="none" dirty="0" smtClean="0"/>
          </a:p>
          <a:p>
            <a:r>
              <a:rPr lang="en-US" altLang="zh-TW" sz="2800" b="1" cap="none" dirty="0" smtClean="0"/>
              <a:t>2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打開 </a:t>
            </a:r>
            <a:r>
              <a:rPr lang="en-US" altLang="zh-TW" sz="2800" b="1" cap="none" dirty="0" err="1"/>
              <a:t>game_sample</a:t>
            </a:r>
            <a:r>
              <a:rPr lang="en-US" altLang="zh-TW" sz="2800" b="1" cap="none" dirty="0"/>
              <a:t>\</a:t>
            </a:r>
            <a:r>
              <a:rPr lang="en-US" altLang="zh-TW" sz="2800" b="1" cap="none" dirty="0" err="1"/>
              <a:t>js</a:t>
            </a:r>
            <a:r>
              <a:rPr lang="en-US" altLang="zh-TW" sz="2800" b="1" cap="none" dirty="0"/>
              <a:t> </a:t>
            </a:r>
            <a:r>
              <a:rPr lang="zh-TW" altLang="en-US" sz="2800" b="1" cap="none" dirty="0"/>
              <a:t>資料夾中的 </a:t>
            </a:r>
            <a:r>
              <a:rPr lang="en-US" altLang="zh-TW" sz="2800" b="1" cap="none" dirty="0"/>
              <a:t>myGameLevel1.js, </a:t>
            </a:r>
            <a:r>
              <a:rPr lang="zh-TW" altLang="en-US" sz="2800" b="1" cap="none" dirty="0"/>
              <a:t>在 </a:t>
            </a:r>
            <a:r>
              <a:rPr lang="en-US" altLang="zh-TW" sz="2800" b="1" cap="none" dirty="0"/>
              <a:t>load function</a:t>
            </a:r>
            <a:r>
              <a:rPr lang="zh-TW" altLang="en-US" sz="2800" b="1" cap="none" dirty="0"/>
              <a:t>內</a:t>
            </a:r>
            <a:r>
              <a:rPr lang="zh-TW" altLang="en-US" sz="2800" b="1" cap="none" dirty="0" smtClean="0"/>
              <a:t>宣告 </a:t>
            </a:r>
            <a:r>
              <a:rPr lang="zh-TW" altLang="en-US" sz="2800" b="1" cap="none" dirty="0"/>
              <a:t>座標和角度 如下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08" y="2204864"/>
            <a:ext cx="4140460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233248" cy="1088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3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在 </a:t>
            </a:r>
            <a:r>
              <a:rPr lang="en-US" altLang="zh-TW" sz="2800" b="1" cap="none" dirty="0"/>
              <a:t>update function</a:t>
            </a:r>
            <a:r>
              <a:rPr lang="zh-TW" altLang="en-US" sz="2800" b="1" cap="none" dirty="0"/>
              <a:t>中自動改變圖片的座標與角度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1628800"/>
            <a:ext cx="75819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標題 2"/>
          <p:cNvSpPr txBox="1">
            <a:spLocks/>
          </p:cNvSpPr>
          <p:nvPr/>
        </p:nvSpPr>
        <p:spPr>
          <a:xfrm>
            <a:off x="693812" y="188640"/>
            <a:ext cx="1123324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4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執行結果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1268760"/>
            <a:ext cx="852170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17450</TotalTime>
  <Words>113</Words>
  <Application>Microsoft Office PowerPoint</Application>
  <PresentationFormat>自訂</PresentationFormat>
  <Paragraphs>22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世界國家/地區報告簡報</vt:lpstr>
      <vt:lpstr>Object Oriented Programming HTML5 Tutorials Tutorial #2 : Move and rotate a bitmap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user</cp:lastModifiedBy>
  <cp:revision>524</cp:revision>
  <cp:lastPrinted>2020-01-09T04:10:42Z</cp:lastPrinted>
  <dcterms:created xsi:type="dcterms:W3CDTF">2019-11-24T21:24:40Z</dcterms:created>
  <dcterms:modified xsi:type="dcterms:W3CDTF">2021-02-23T12:56:55Z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