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-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3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 an object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 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4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4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Tutorial 3: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將圖片與動作製成物件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161240" cy="129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請先完成 </a:t>
            </a:r>
            <a:r>
              <a:rPr lang="en-US" altLang="zh-TW" sz="2800" b="1" cap="none" dirty="0"/>
              <a:t>Tutorial </a:t>
            </a:r>
            <a:r>
              <a:rPr lang="en-US" altLang="zh-TW" sz="2800" b="1" cap="none" dirty="0" smtClean="0"/>
              <a:t>2</a:t>
            </a:r>
            <a:endParaRPr lang="en-US" altLang="zh-TW" sz="2800" b="1" cap="none" dirty="0" smtClean="0"/>
          </a:p>
          <a:p>
            <a:r>
              <a:rPr lang="en-US" altLang="zh-TW" sz="2800" b="1" cap="none" dirty="0" smtClean="0"/>
              <a:t>2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 err="1"/>
              <a:t>OOPLab_Sample</a:t>
            </a:r>
            <a:r>
              <a:rPr lang="en-US" altLang="zh-TW" sz="2800" b="1" cap="none" dirty="0"/>
              <a:t>\</a:t>
            </a:r>
            <a:r>
              <a:rPr lang="en-US" altLang="zh-TW" sz="2800" b="1" cap="none" dirty="0" err="1"/>
              <a:t>game_sample</a:t>
            </a:r>
            <a:r>
              <a:rPr lang="en-US" altLang="zh-TW" sz="2800" b="1" cap="none" dirty="0"/>
              <a:t>\</a:t>
            </a:r>
            <a:r>
              <a:rPr lang="en-US" altLang="zh-TW" sz="2800" b="1" cap="none" dirty="0" err="1"/>
              <a:t>js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下新增一個 </a:t>
            </a:r>
            <a:r>
              <a:rPr lang="en-US" altLang="zh-TW" sz="2800" b="1" cap="none" dirty="0" err="1"/>
              <a:t>js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檔，命名為</a:t>
            </a:r>
          </a:p>
          <a:p>
            <a:r>
              <a:rPr lang="en-US" altLang="zh-TW" sz="2800" b="1" cap="none" dirty="0"/>
              <a:t>Practice</a:t>
            </a:r>
            <a:r>
              <a:rPr lang="zh-TW" altLang="en-US" sz="2800" b="1" cap="none" dirty="0"/>
              <a:t>，並且實作 </a:t>
            </a:r>
            <a:r>
              <a:rPr lang="en-US" altLang="zh-TW" sz="2800" b="1" cap="none" dirty="0"/>
              <a:t>load, initialize, update </a:t>
            </a:r>
            <a:r>
              <a:rPr lang="zh-TW" altLang="en-US" sz="2800" b="1" cap="none" dirty="0"/>
              <a:t>跟 </a:t>
            </a:r>
            <a:r>
              <a:rPr lang="en-US" altLang="zh-TW" sz="2800" b="1" cap="none" dirty="0" smtClean="0"/>
              <a:t>draw</a:t>
            </a:r>
            <a:endParaRPr lang="en-US" altLang="zh-TW" sz="2800" b="1" cap="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1421491"/>
            <a:ext cx="4680520" cy="541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161240" cy="64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loadGame.js</a:t>
            </a:r>
            <a:r>
              <a:rPr lang="zh-TW" altLang="en-US" sz="2800" b="1" cap="none" dirty="0"/>
              <a:t>中加入 </a:t>
            </a:r>
            <a:r>
              <a:rPr lang="en-US" altLang="zh-TW" sz="2800" b="1" cap="none" dirty="0"/>
              <a:t>Practice.js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814595"/>
            <a:ext cx="574436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2"/>
          <p:cNvSpPr txBox="1">
            <a:spLocks/>
          </p:cNvSpPr>
          <p:nvPr/>
        </p:nvSpPr>
        <p:spPr>
          <a:xfrm>
            <a:off x="752069" y="3290327"/>
            <a:ext cx="11102983" cy="5400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myGameLevel1.js load function</a:t>
            </a:r>
            <a:r>
              <a:rPr lang="zh-TW" altLang="en-US" sz="2800" b="1" cap="none" dirty="0"/>
              <a:t>宣告 </a:t>
            </a:r>
            <a:r>
              <a:rPr lang="en-US" altLang="zh-TW" sz="2800" b="1" cap="none" dirty="0"/>
              <a:t>Practice</a:t>
            </a:r>
            <a:r>
              <a:rPr lang="zh-TW" altLang="en-US" sz="2800" b="1" cap="none" dirty="0"/>
              <a:t>物件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3933056"/>
            <a:ext cx="487149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48597" y="4967590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update function</a:t>
            </a:r>
            <a:r>
              <a:rPr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增加 </a:t>
            </a:r>
            <a:r>
              <a:rPr lang="en-US" altLang="zh-TW" sz="2800" b="1" dirty="0" err="1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practice.update</a:t>
            </a:r>
            <a:r>
              <a:rPr lang="en-US" altLang="zh-TW" sz="28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()</a:t>
            </a:r>
            <a:endParaRPr lang="en-US" altLang="zh-TW" sz="28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5" y="5589240"/>
            <a:ext cx="450832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5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執行結果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124744"/>
            <a:ext cx="7778750" cy="53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17464</TotalTime>
  <Words>130</Words>
  <Application>Microsoft Office PowerPoint</Application>
  <PresentationFormat>自訂</PresentationFormat>
  <Paragraphs>25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世界國家/地區報告簡報</vt:lpstr>
      <vt:lpstr>Object Oriented Programming HTML5 Tutorials Tutorial #3 : Create an object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527</cp:revision>
  <cp:lastPrinted>2020-01-09T04:10:42Z</cp:lastPrinted>
  <dcterms:created xsi:type="dcterms:W3CDTF">2019-11-24T21:24:40Z</dcterms:created>
  <dcterms:modified xsi:type="dcterms:W3CDTF">2021-02-23T13:11:33Z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